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F17A7-310D-482C-9819-44CC0782C985}" v="67" dt="2021-12-11T15:08:33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" userId="0ebd646e-58c3-4364-a021-c6734477c2a1" providerId="ADAL" clId="{D54F17A7-310D-482C-9819-44CC0782C985}"/>
    <pc:docChg chg="undo custSel addSld delSld modSld sldOrd">
      <pc:chgData name="Thomas" userId="0ebd646e-58c3-4364-a021-c6734477c2a1" providerId="ADAL" clId="{D54F17A7-310D-482C-9819-44CC0782C985}" dt="2021-12-11T15:13:45.248" v="1941" actId="20577"/>
      <pc:docMkLst>
        <pc:docMk/>
      </pc:docMkLst>
      <pc:sldChg chg="addSp delSp modSp mod">
        <pc:chgData name="Thomas" userId="0ebd646e-58c3-4364-a021-c6734477c2a1" providerId="ADAL" clId="{D54F17A7-310D-482C-9819-44CC0782C985}" dt="2021-12-11T14:44:41.953" v="1061" actId="26606"/>
        <pc:sldMkLst>
          <pc:docMk/>
          <pc:sldMk cId="887906944" sldId="256"/>
        </pc:sldMkLst>
        <pc:spChg chg="mod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2" creationId="{BEF5BB4C-5C6C-4A5D-9BD8-AAC1093CFB64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46" creationId="{3A397E3E-B90C-4D82-BAAA-36F7AC6A4565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48" creationId="{E16C8D8F-10E9-4498-ABDB-0F923F8B6837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50" creationId="{1E5A83E3-8A11-4492-BB6E-F5F2240316FB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52" creationId="{8CF5E676-CA04-4CED-9F1E-5026ED66E66D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54" creationId="{6BA9E676-A8FC-4C2F-8D78-C13ED8ABDBA8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56" creationId="{A2B5CBEA-F125-49B6-8335-227C325B112B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58" creationId="{EECD79B5-5FC5-495F-BFD6-346C16E787A7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60" creationId="{2C1D3151-5F97-4860-B56C-C98BD62CC255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62" creationId="{32D9D048-3063-435A-8C23-26C1907E9619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64" creationId="{8DE96824-E506-4448-8704-5EC7BF7BC51B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66" creationId="{4D1A5E71-B6B6-486A-8CDC-C7ABD9B903F6}"/>
          </ac:spMkLst>
        </pc:spChg>
        <pc:spChg chg="del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68" creationId="{B6C541AE-9B02-44C0-B8C6-B2DEA7ED3813}"/>
          </ac:spMkLst>
        </pc:spChg>
        <pc:spChg chg="add">
          <ac:chgData name="Thomas" userId="0ebd646e-58c3-4364-a021-c6734477c2a1" providerId="ADAL" clId="{D54F17A7-310D-482C-9819-44CC0782C985}" dt="2021-12-11T14:44:41.953" v="1061" actId="26606"/>
          <ac:spMkLst>
            <pc:docMk/>
            <pc:sldMk cId="887906944" sldId="256"/>
            <ac:spMk id="73" creationId="{787F4F1C-8D3D-4EC1-B72D-A0470A5A08B8}"/>
          </ac:spMkLst>
        </pc:spChg>
        <pc:grpChg chg="add">
          <ac:chgData name="Thomas" userId="0ebd646e-58c3-4364-a021-c6734477c2a1" providerId="ADAL" clId="{D54F17A7-310D-482C-9819-44CC0782C985}" dt="2021-12-11T14:44:41.953" v="1061" actId="26606"/>
          <ac:grpSpMkLst>
            <pc:docMk/>
            <pc:sldMk cId="887906944" sldId="256"/>
            <ac:grpSpMk id="75" creationId="{D1E3DD61-64DB-46AD-B249-E273CD86B051}"/>
          </ac:grpSpMkLst>
        </pc:grpChg>
      </pc:sldChg>
      <pc:sldChg chg="modSp mod modAnim">
        <pc:chgData name="Thomas" userId="0ebd646e-58c3-4364-a021-c6734477c2a1" providerId="ADAL" clId="{D54F17A7-310D-482C-9819-44CC0782C985}" dt="2021-12-11T14:51:53.470" v="1186"/>
        <pc:sldMkLst>
          <pc:docMk/>
          <pc:sldMk cId="4138326498" sldId="257"/>
        </pc:sldMkLst>
        <pc:picChg chg="mod">
          <ac:chgData name="Thomas" userId="0ebd646e-58c3-4364-a021-c6734477c2a1" providerId="ADAL" clId="{D54F17A7-310D-482C-9819-44CC0782C985}" dt="2021-12-11T14:51:40.695" v="1183" actId="1076"/>
          <ac:picMkLst>
            <pc:docMk/>
            <pc:sldMk cId="4138326498" sldId="257"/>
            <ac:picMk id="4" creationId="{044F8C9D-9281-4646-ACB0-87C1F82CD658}"/>
          </ac:picMkLst>
        </pc:picChg>
      </pc:sldChg>
      <pc:sldChg chg="addSp delSp modSp mod modAnim setClrOvrMap">
        <pc:chgData name="Thomas" userId="0ebd646e-58c3-4364-a021-c6734477c2a1" providerId="ADAL" clId="{D54F17A7-310D-482C-9819-44CC0782C985}" dt="2021-12-11T14:51:57.462" v="1188"/>
        <pc:sldMkLst>
          <pc:docMk/>
          <pc:sldMk cId="3350747934" sldId="258"/>
        </pc:sldMkLst>
        <pc:spChg chg="mod ord">
          <ac:chgData name="Thomas" userId="0ebd646e-58c3-4364-a021-c6734477c2a1" providerId="ADAL" clId="{D54F17A7-310D-482C-9819-44CC0782C985}" dt="2021-12-11T14:49:28.224" v="1139" actId="1076"/>
          <ac:spMkLst>
            <pc:docMk/>
            <pc:sldMk cId="3350747934" sldId="258"/>
            <ac:spMk id="2" creationId="{F5945FB3-ABC3-4391-8EF4-566CE569AC33}"/>
          </ac:spMkLst>
        </pc:spChg>
        <pc:spChg chg="add mod">
          <ac:chgData name="Thomas" userId="0ebd646e-58c3-4364-a021-c6734477c2a1" providerId="ADAL" clId="{D54F17A7-310D-482C-9819-44CC0782C985}" dt="2021-12-11T14:50:03.952" v="1176" actId="1076"/>
          <ac:spMkLst>
            <pc:docMk/>
            <pc:sldMk cId="3350747934" sldId="258"/>
            <ac:spMk id="9" creationId="{4E537E91-78DC-420B-9938-071A91E8305D}"/>
          </ac:spMkLst>
        </pc:spChg>
        <pc:spChg chg="add del">
          <ac:chgData name="Thomas" userId="0ebd646e-58c3-4364-a021-c6734477c2a1" providerId="ADAL" clId="{D54F17A7-310D-482C-9819-44CC0782C985}" dt="2021-12-11T14:43:43.094" v="1059" actId="26606"/>
          <ac:spMkLst>
            <pc:docMk/>
            <pc:sldMk cId="3350747934" sldId="258"/>
            <ac:spMk id="29" creationId="{6EFFF4A2-EB01-4738-9824-8D9A72A51BB9}"/>
          </ac:spMkLst>
        </pc:spChg>
        <pc:spChg chg="add del">
          <ac:chgData name="Thomas" userId="0ebd646e-58c3-4364-a021-c6734477c2a1" providerId="ADAL" clId="{D54F17A7-310D-482C-9819-44CC0782C985}" dt="2021-12-11T14:43:43.094" v="1059" actId="26606"/>
          <ac:spMkLst>
            <pc:docMk/>
            <pc:sldMk cId="3350747934" sldId="258"/>
            <ac:spMk id="31" creationId="{23D97D8B-CFC5-431A-AA32-93C4522A6EE6}"/>
          </ac:spMkLst>
        </pc:spChg>
        <pc:spChg chg="add del">
          <ac:chgData name="Thomas" userId="0ebd646e-58c3-4364-a021-c6734477c2a1" providerId="ADAL" clId="{D54F17A7-310D-482C-9819-44CC0782C985}" dt="2021-12-11T14:43:33.384" v="1054" actId="26606"/>
          <ac:spMkLst>
            <pc:docMk/>
            <pc:sldMk cId="3350747934" sldId="258"/>
            <ac:spMk id="40" creationId="{8F23F8A3-8FD7-4779-8323-FDC26BE99889}"/>
          </ac:spMkLst>
        </pc:spChg>
        <pc:spChg chg="add del">
          <ac:chgData name="Thomas" userId="0ebd646e-58c3-4364-a021-c6734477c2a1" providerId="ADAL" clId="{D54F17A7-310D-482C-9819-44CC0782C985}" dt="2021-12-11T14:43:33.384" v="1054" actId="26606"/>
          <ac:spMkLst>
            <pc:docMk/>
            <pc:sldMk cId="3350747934" sldId="258"/>
            <ac:spMk id="42" creationId="{F605C4CC-A25C-416F-8333-7CB7DC97D870}"/>
          </ac:spMkLst>
        </pc:spChg>
        <pc:spChg chg="add del">
          <ac:chgData name="Thomas" userId="0ebd646e-58c3-4364-a021-c6734477c2a1" providerId="ADAL" clId="{D54F17A7-310D-482C-9819-44CC0782C985}" dt="2021-12-11T14:43:37.245" v="1056" actId="26606"/>
          <ac:spMkLst>
            <pc:docMk/>
            <pc:sldMk cId="3350747934" sldId="258"/>
            <ac:spMk id="44" creationId="{AAB8EDC3-1C0D-4505-A2C7-839A5161FB53}"/>
          </ac:spMkLst>
        </pc:spChg>
        <pc:spChg chg="add del">
          <ac:chgData name="Thomas" userId="0ebd646e-58c3-4364-a021-c6734477c2a1" providerId="ADAL" clId="{D54F17A7-310D-482C-9819-44CC0782C985}" dt="2021-12-11T14:43:37.245" v="1056" actId="26606"/>
          <ac:spMkLst>
            <pc:docMk/>
            <pc:sldMk cId="3350747934" sldId="258"/>
            <ac:spMk id="45" creationId="{2069E294-3813-4588-9E9C-AEA08F9C4DA1}"/>
          </ac:spMkLst>
        </pc:spChg>
        <pc:spChg chg="add del">
          <ac:chgData name="Thomas" userId="0ebd646e-58c3-4364-a021-c6734477c2a1" providerId="ADAL" clId="{D54F17A7-310D-482C-9819-44CC0782C985}" dt="2021-12-11T14:43:43.056" v="1058" actId="26606"/>
          <ac:spMkLst>
            <pc:docMk/>
            <pc:sldMk cId="3350747934" sldId="258"/>
            <ac:spMk id="47" creationId="{2172A0AC-3DCE-4672-BCAF-28FEF91F6020}"/>
          </ac:spMkLst>
        </pc:spChg>
        <pc:spChg chg="add del">
          <ac:chgData name="Thomas" userId="0ebd646e-58c3-4364-a021-c6734477c2a1" providerId="ADAL" clId="{D54F17A7-310D-482C-9819-44CC0782C985}" dt="2021-12-11T14:43:43.056" v="1058" actId="26606"/>
          <ac:spMkLst>
            <pc:docMk/>
            <pc:sldMk cId="3350747934" sldId="258"/>
            <ac:spMk id="48" creationId="{AE6F1C77-EDC9-4C5F-8C1C-62DD46BDA3C3}"/>
          </ac:spMkLst>
        </pc:spChg>
        <pc:spChg chg="add">
          <ac:chgData name="Thomas" userId="0ebd646e-58c3-4364-a021-c6734477c2a1" providerId="ADAL" clId="{D54F17A7-310D-482C-9819-44CC0782C985}" dt="2021-12-11T14:43:43.094" v="1059" actId="26606"/>
          <ac:spMkLst>
            <pc:docMk/>
            <pc:sldMk cId="3350747934" sldId="258"/>
            <ac:spMk id="50" creationId="{EF9B8DF2-C3F5-49A2-94D2-F7B65A0F1F15}"/>
          </ac:spMkLst>
        </pc:spChg>
        <pc:grpChg chg="add del">
          <ac:chgData name="Thomas" userId="0ebd646e-58c3-4364-a021-c6734477c2a1" providerId="ADAL" clId="{D54F17A7-310D-482C-9819-44CC0782C985}" dt="2021-12-11T14:43:43.094" v="1059" actId="26606"/>
          <ac:grpSpMkLst>
            <pc:docMk/>
            <pc:sldMk cId="3350747934" sldId="258"/>
            <ac:grpSpMk id="33" creationId="{F91EAA54-AC0A-4AEF-ACE5-B1DD3DC8173B}"/>
          </ac:grpSpMkLst>
        </pc:grpChg>
        <pc:picChg chg="del">
          <ac:chgData name="Thomas" userId="0ebd646e-58c3-4364-a021-c6734477c2a1" providerId="ADAL" clId="{D54F17A7-310D-482C-9819-44CC0782C985}" dt="2021-12-11T14:42:21.783" v="1042" actId="21"/>
          <ac:picMkLst>
            <pc:docMk/>
            <pc:sldMk cId="3350747934" sldId="258"/>
            <ac:picMk id="3" creationId="{F4B469DF-787B-45D8-A83E-9C06C14A8F53}"/>
          </ac:picMkLst>
        </pc:picChg>
        <pc:picChg chg="del">
          <ac:chgData name="Thomas" userId="0ebd646e-58c3-4364-a021-c6734477c2a1" providerId="ADAL" clId="{D54F17A7-310D-482C-9819-44CC0782C985}" dt="2021-12-11T14:43:07.821" v="1049" actId="21"/>
          <ac:picMkLst>
            <pc:docMk/>
            <pc:sldMk cId="3350747934" sldId="258"/>
            <ac:picMk id="4" creationId="{F96B0D20-4FDE-4E17-AF2E-8B587705388F}"/>
          </ac:picMkLst>
        </pc:picChg>
        <pc:picChg chg="add del">
          <ac:chgData name="Thomas" userId="0ebd646e-58c3-4364-a021-c6734477c2a1" providerId="ADAL" clId="{D54F17A7-310D-482C-9819-44CC0782C985}" dt="2021-12-11T14:42:26.352" v="1044" actId="21"/>
          <ac:picMkLst>
            <pc:docMk/>
            <pc:sldMk cId="3350747934" sldId="258"/>
            <ac:picMk id="5" creationId="{1DCF942C-C492-4609-8A91-1167A3C4A30A}"/>
          </ac:picMkLst>
        </pc:picChg>
        <pc:picChg chg="add mod ord">
          <ac:chgData name="Thomas" userId="0ebd646e-58c3-4364-a021-c6734477c2a1" providerId="ADAL" clId="{D54F17A7-310D-482C-9819-44CC0782C985}" dt="2021-12-11T14:43:43.094" v="1059" actId="26606"/>
          <ac:picMkLst>
            <pc:docMk/>
            <pc:sldMk cId="3350747934" sldId="258"/>
            <ac:picMk id="6" creationId="{8DEFF170-A955-4808-8643-72AE0070D726}"/>
          </ac:picMkLst>
        </pc:picChg>
        <pc:picChg chg="add del">
          <ac:chgData name="Thomas" userId="0ebd646e-58c3-4364-a021-c6734477c2a1" providerId="ADAL" clId="{D54F17A7-310D-482C-9819-44CC0782C985}" dt="2021-12-11T14:43:10.746" v="1051" actId="21"/>
          <ac:picMkLst>
            <pc:docMk/>
            <pc:sldMk cId="3350747934" sldId="258"/>
            <ac:picMk id="7" creationId="{22570D45-5C98-4092-8D62-88F9D29D6090}"/>
          </ac:picMkLst>
        </pc:picChg>
        <pc:picChg chg="add mod ord">
          <ac:chgData name="Thomas" userId="0ebd646e-58c3-4364-a021-c6734477c2a1" providerId="ADAL" clId="{D54F17A7-310D-482C-9819-44CC0782C985}" dt="2021-12-11T14:43:43.094" v="1059" actId="26606"/>
          <ac:picMkLst>
            <pc:docMk/>
            <pc:sldMk cId="3350747934" sldId="258"/>
            <ac:picMk id="8" creationId="{A1629BA0-79F0-4264-B728-2FA6AF4344AD}"/>
          </ac:picMkLst>
        </pc:picChg>
      </pc:sldChg>
      <pc:sldChg chg="modAnim">
        <pc:chgData name="Thomas" userId="0ebd646e-58c3-4364-a021-c6734477c2a1" providerId="ADAL" clId="{D54F17A7-310D-482C-9819-44CC0782C985}" dt="2021-12-11T14:52:01.477" v="1190"/>
        <pc:sldMkLst>
          <pc:docMk/>
          <pc:sldMk cId="1479440896" sldId="259"/>
        </pc:sldMkLst>
      </pc:sldChg>
      <pc:sldChg chg="addSp delSp modSp mod">
        <pc:chgData name="Thomas" userId="0ebd646e-58c3-4364-a021-c6734477c2a1" providerId="ADAL" clId="{D54F17A7-310D-482C-9819-44CC0782C985}" dt="2021-12-11T14:45:17.651" v="1065" actId="26606"/>
        <pc:sldMkLst>
          <pc:docMk/>
          <pc:sldMk cId="3470982254" sldId="260"/>
        </pc:sldMkLst>
        <pc:spChg chg="mo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2" creationId="{9C6CAD5B-7978-4CC8-AB2B-97B40C87F31C}"/>
          </ac:spMkLst>
        </pc:spChg>
        <pc:spChg chg="mo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3" creationId="{9D7370A0-8BFE-4101-88CC-75D4F3033E17}"/>
          </ac:spMkLst>
        </pc:spChg>
        <pc:spChg chg="add del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33" creationId="{21A75659-5A6F-4F77-9679-678A00B9D8DC}"/>
          </ac:spMkLst>
        </pc:spChg>
        <pc:spChg chg="add del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63" creationId="{E30A3A45-140E-431E-AED0-07EF836310B3}"/>
          </ac:spMkLst>
        </pc:spChg>
        <pc:spChg chg="add del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64" creationId="{55D4142C-5077-457F-A6AD-3FECFDB39685}"/>
          </ac:spMkLst>
        </pc:spChg>
        <pc:spChg chg="add del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65" creationId="{7A5F0580-5EE9-419F-96EE-B6529EF6E7D0}"/>
          </ac:spMkLst>
        </pc:spChg>
        <pc:spChg chg="add del">
          <ac:chgData name="Thomas" userId="0ebd646e-58c3-4364-a021-c6734477c2a1" providerId="ADAL" clId="{D54F17A7-310D-482C-9819-44CC0782C985}" dt="2021-12-11T14:45:17.642" v="1064" actId="26606"/>
          <ac:spMkLst>
            <pc:docMk/>
            <pc:sldMk cId="3470982254" sldId="260"/>
            <ac:spMk id="71" creationId="{8F23F8A3-8FD7-4779-8323-FDC26BE99889}"/>
          </ac:spMkLst>
        </pc:spChg>
        <pc:spChg chg="add del">
          <ac:chgData name="Thomas" userId="0ebd646e-58c3-4364-a021-c6734477c2a1" providerId="ADAL" clId="{D54F17A7-310D-482C-9819-44CC0782C985}" dt="2021-12-11T14:45:17.642" v="1064" actId="26606"/>
          <ac:spMkLst>
            <pc:docMk/>
            <pc:sldMk cId="3470982254" sldId="260"/>
            <ac:spMk id="73" creationId="{F605C4CC-A25C-416F-8333-7CB7DC97D870}"/>
          </ac:spMkLst>
        </pc:spChg>
        <pc:spChg chg="ad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75" creationId="{55D4142C-5077-457F-A6AD-3FECFDB39685}"/>
          </ac:spMkLst>
        </pc:spChg>
        <pc:spChg chg="ad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76" creationId="{9AA72BD9-2C5A-4EDC-931F-5AA08EACA0F3}"/>
          </ac:spMkLst>
        </pc:spChg>
        <pc:spChg chg="ad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77" creationId="{7A5F0580-5EE9-419F-96EE-B6529EF6E7D0}"/>
          </ac:spMkLst>
        </pc:spChg>
        <pc:spChg chg="add">
          <ac:chgData name="Thomas" userId="0ebd646e-58c3-4364-a021-c6734477c2a1" providerId="ADAL" clId="{D54F17A7-310D-482C-9819-44CC0782C985}" dt="2021-12-11T14:45:17.651" v="1065" actId="26606"/>
          <ac:spMkLst>
            <pc:docMk/>
            <pc:sldMk cId="3470982254" sldId="260"/>
            <ac:spMk id="79" creationId="{DD3981AC-7B61-4947-BCF3-F7AA7FA385B9}"/>
          </ac:spMkLst>
        </pc:spChg>
        <pc:picChg chg="del">
          <ac:chgData name="Thomas" userId="0ebd646e-58c3-4364-a021-c6734477c2a1" providerId="ADAL" clId="{D54F17A7-310D-482C-9819-44CC0782C985}" dt="2021-12-11T14:45:04.127" v="1062" actId="21"/>
          <ac:picMkLst>
            <pc:docMk/>
            <pc:sldMk cId="3470982254" sldId="260"/>
            <ac:picMk id="29" creationId="{7B9F5DA6-7EA8-4D66-8D99-CB8D7B8C4EDB}"/>
          </ac:picMkLst>
        </pc:picChg>
        <pc:picChg chg="add del">
          <ac:chgData name="Thomas" userId="0ebd646e-58c3-4364-a021-c6734477c2a1" providerId="ADAL" clId="{D54F17A7-310D-482C-9819-44CC0782C985}" dt="2021-12-11T14:45:17.642" v="1064" actId="26606"/>
          <ac:picMkLst>
            <pc:docMk/>
            <pc:sldMk cId="3470982254" sldId="260"/>
            <ac:picMk id="67" creationId="{4C955CB3-8466-4CDB-B7FB-14DE19A0A46C}"/>
          </ac:picMkLst>
        </pc:picChg>
        <pc:picChg chg="add">
          <ac:chgData name="Thomas" userId="0ebd646e-58c3-4364-a021-c6734477c2a1" providerId="ADAL" clId="{D54F17A7-310D-482C-9819-44CC0782C985}" dt="2021-12-11T14:45:17.651" v="1065" actId="26606"/>
          <ac:picMkLst>
            <pc:docMk/>
            <pc:sldMk cId="3470982254" sldId="260"/>
            <ac:picMk id="78" creationId="{B53B7B16-FB4D-4618-BEB8-F025FA151977}"/>
          </ac:picMkLst>
        </pc:picChg>
      </pc:sldChg>
      <pc:sldChg chg="addSp modSp mod">
        <pc:chgData name="Thomas" userId="0ebd646e-58c3-4364-a021-c6734477c2a1" providerId="ADAL" clId="{D54F17A7-310D-482C-9819-44CC0782C985}" dt="2021-12-11T14:52:22.339" v="1195" actId="255"/>
        <pc:sldMkLst>
          <pc:docMk/>
          <pc:sldMk cId="2713844112" sldId="261"/>
        </pc:sldMkLst>
        <pc:spChg chg="mod">
          <ac:chgData name="Thomas" userId="0ebd646e-58c3-4364-a021-c6734477c2a1" providerId="ADAL" clId="{D54F17A7-310D-482C-9819-44CC0782C985}" dt="2021-12-11T14:52:12.257" v="1192" actId="21"/>
          <ac:spMkLst>
            <pc:docMk/>
            <pc:sldMk cId="2713844112" sldId="261"/>
            <ac:spMk id="2" creationId="{9203D526-C02B-4299-B5C9-034D345AC171}"/>
          </ac:spMkLst>
        </pc:spChg>
        <pc:spChg chg="add mod">
          <ac:chgData name="Thomas" userId="0ebd646e-58c3-4364-a021-c6734477c2a1" providerId="ADAL" clId="{D54F17A7-310D-482C-9819-44CC0782C985}" dt="2021-12-11T14:52:22.339" v="1195" actId="255"/>
          <ac:spMkLst>
            <pc:docMk/>
            <pc:sldMk cId="2713844112" sldId="261"/>
            <ac:spMk id="3" creationId="{33274865-1FE5-43FE-8751-46FB998ACD9C}"/>
          </ac:spMkLst>
        </pc:spChg>
      </pc:sldChg>
      <pc:sldChg chg="addSp delSp modSp del mod setClrOvrMap">
        <pc:chgData name="Thomas" userId="0ebd646e-58c3-4364-a021-c6734477c2a1" providerId="ADAL" clId="{D54F17A7-310D-482C-9819-44CC0782C985}" dt="2021-12-11T14:47:45.118" v="1138" actId="2696"/>
        <pc:sldMkLst>
          <pc:docMk/>
          <pc:sldMk cId="1183072836" sldId="262"/>
        </pc:sldMkLst>
        <pc:spChg chg="mod ord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2" creationId="{4B399705-9137-45A2-9F86-E007C6769D5F}"/>
          </ac:spMkLst>
        </pc:spChg>
        <pc:spChg chg="add del">
          <ac:chgData name="Thomas" userId="0ebd646e-58c3-4364-a021-c6734477c2a1" providerId="ADAL" clId="{D54F17A7-310D-482C-9819-44CC0782C985}" dt="2021-12-11T14:45:48.430" v="1070" actId="26606"/>
          <ac:spMkLst>
            <pc:docMk/>
            <pc:sldMk cId="1183072836" sldId="262"/>
            <ac:spMk id="19" creationId="{33CD251C-A887-4D2F-925B-FC097198538B}"/>
          </ac:spMkLst>
        </pc:spChg>
        <pc:spChg chg="add del">
          <ac:chgData name="Thomas" userId="0ebd646e-58c3-4364-a021-c6734477c2a1" providerId="ADAL" clId="{D54F17A7-310D-482C-9819-44CC0782C985}" dt="2021-12-11T14:45:48.430" v="1070" actId="26606"/>
          <ac:spMkLst>
            <pc:docMk/>
            <pc:sldMk cId="1183072836" sldId="262"/>
            <ac:spMk id="21" creationId="{3B2069EE-A08E-44F0-B3F9-3CF8CC2DCAD5}"/>
          </ac:spMkLst>
        </pc:spChg>
        <pc:spChg chg="add del">
          <ac:chgData name="Thomas" userId="0ebd646e-58c3-4364-a021-c6734477c2a1" providerId="ADAL" clId="{D54F17A7-310D-482C-9819-44CC0782C985}" dt="2021-12-11T14:45:47.214" v="1067" actId="26606"/>
          <ac:spMkLst>
            <pc:docMk/>
            <pc:sldMk cId="1183072836" sldId="262"/>
            <ac:spMk id="30" creationId="{16EA23B6-4B44-4D76-87BA-D81CE35EDB73}"/>
          </ac:spMkLst>
        </pc:spChg>
        <pc:spChg chg="add del">
          <ac:chgData name="Thomas" userId="0ebd646e-58c3-4364-a021-c6734477c2a1" providerId="ADAL" clId="{D54F17A7-310D-482C-9819-44CC0782C985}" dt="2021-12-11T14:45:47.214" v="1067" actId="26606"/>
          <ac:spMkLst>
            <pc:docMk/>
            <pc:sldMk cId="1183072836" sldId="262"/>
            <ac:spMk id="32" creationId="{2EEEAE0B-25B7-437B-B834-B70A935419CA}"/>
          </ac:spMkLst>
        </pc:spChg>
        <pc:spChg chg="add del">
          <ac:chgData name="Thomas" userId="0ebd646e-58c3-4364-a021-c6734477c2a1" providerId="ADAL" clId="{D54F17A7-310D-482C-9819-44CC0782C985}" dt="2021-12-11T14:45:48.424" v="1069" actId="26606"/>
          <ac:spMkLst>
            <pc:docMk/>
            <pc:sldMk cId="1183072836" sldId="262"/>
            <ac:spMk id="35" creationId="{B95B9BA8-1D69-4796-85F5-B6D0BD52354B}"/>
          </ac:spMkLst>
        </pc:spChg>
        <pc:spChg chg="add del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38" creationId="{8F23F8A3-8FD7-4779-8323-FDC26BE99889}"/>
          </ac:spMkLst>
        </pc:spChg>
        <pc:spChg chg="add del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39" creationId="{F605C4CC-A25C-416F-8333-7CB7DC97D870}"/>
          </ac:spMkLst>
        </pc:spChg>
        <pc:spChg chg="add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44" creationId="{9AA72BD9-2C5A-4EDC-931F-5AA08EACA0F3}"/>
          </ac:spMkLst>
        </pc:spChg>
        <pc:spChg chg="add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46" creationId="{DD3981AC-7B61-4947-BCF3-F7AA7FA385B9}"/>
          </ac:spMkLst>
        </pc:spChg>
        <pc:spChg chg="add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48" creationId="{55D4142C-5077-457F-A6AD-3FECFDB39685}"/>
          </ac:spMkLst>
        </pc:spChg>
        <pc:spChg chg="add">
          <ac:chgData name="Thomas" userId="0ebd646e-58c3-4364-a021-c6734477c2a1" providerId="ADAL" clId="{D54F17A7-310D-482C-9819-44CC0782C985}" dt="2021-12-11T14:45:55.896" v="1072" actId="26606"/>
          <ac:spMkLst>
            <pc:docMk/>
            <pc:sldMk cId="1183072836" sldId="262"/>
            <ac:spMk id="50" creationId="{7A5F0580-5EE9-419F-96EE-B6529EF6E7D0}"/>
          </ac:spMkLst>
        </pc:spChg>
        <pc:grpChg chg="add del">
          <ac:chgData name="Thomas" userId="0ebd646e-58c3-4364-a021-c6734477c2a1" providerId="ADAL" clId="{D54F17A7-310D-482C-9819-44CC0782C985}" dt="2021-12-11T14:45:48.430" v="1070" actId="26606"/>
          <ac:grpSpMkLst>
            <pc:docMk/>
            <pc:sldMk cId="1183072836" sldId="262"/>
            <ac:grpSpMk id="23" creationId="{C9888C69-11CC-40BA-BABF-F9B7E11C9156}"/>
          </ac:grpSpMkLst>
        </pc:grpChg>
        <pc:grpChg chg="add del">
          <ac:chgData name="Thomas" userId="0ebd646e-58c3-4364-a021-c6734477c2a1" providerId="ADAL" clId="{D54F17A7-310D-482C-9819-44CC0782C985}" dt="2021-12-11T14:45:48.424" v="1069" actId="26606"/>
          <ac:grpSpMkLst>
            <pc:docMk/>
            <pc:sldMk cId="1183072836" sldId="262"/>
            <ac:grpSpMk id="36" creationId="{23705FF7-CAB4-430F-A07B-AF2245F17F1C}"/>
          </ac:grpSpMkLst>
        </pc:grpChg>
        <pc:picChg chg="mod">
          <ac:chgData name="Thomas" userId="0ebd646e-58c3-4364-a021-c6734477c2a1" providerId="ADAL" clId="{D54F17A7-310D-482C-9819-44CC0782C985}" dt="2021-12-11T14:45:55.896" v="1072" actId="26606"/>
          <ac:picMkLst>
            <pc:docMk/>
            <pc:sldMk cId="1183072836" sldId="262"/>
            <ac:picMk id="3" creationId="{14892743-D08E-4F18-92B4-2396A69CAAFA}"/>
          </ac:picMkLst>
        </pc:picChg>
      </pc:sldChg>
      <pc:sldChg chg="addSp delSp modSp new mod setBg">
        <pc:chgData name="Thomas" userId="0ebd646e-58c3-4364-a021-c6734477c2a1" providerId="ADAL" clId="{D54F17A7-310D-482C-9819-44CC0782C985}" dt="2021-12-11T13:35:00.886" v="413" actId="26606"/>
        <pc:sldMkLst>
          <pc:docMk/>
          <pc:sldMk cId="2451163961" sldId="265"/>
        </pc:sldMkLst>
        <pc:spChg chg="mod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2" creationId="{4F08BCD9-3DF2-4621-B133-D61E35AE0CD3}"/>
          </ac:spMkLst>
        </pc:spChg>
        <pc:spChg chg="mod ord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3" creationId="{2E5821AE-2835-4966-AD67-B01C751B1503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10" creationId="{4E0A5C5C-2A95-428E-9F6A-0D29EBD57C9F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12" creationId="{1056F38F-7C4E-461D-8709-7D0024AE1F79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14" creationId="{C7278469-3C3C-49CE-AEEE-E176A4900B78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20" creationId="{4C6598AB-1C17-4D54-951C-A082D94ACB7A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22" creationId="{C83B66D7-137D-4AC1-B172-53D60F08BEB5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24" creationId="{F6B92503-6984-4D15-8B98-8718709B785D}"/>
          </ac:spMkLst>
        </pc:spChg>
        <pc:spChg chg="add del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26" creationId="{08DDF938-524E-4C18-A47D-C00627832366}"/>
          </ac:spMkLst>
        </pc:spChg>
        <pc:spChg chg="add del">
          <ac:chgData name="Thomas" userId="0ebd646e-58c3-4364-a021-c6734477c2a1" providerId="ADAL" clId="{D54F17A7-310D-482C-9819-44CC0782C985}" dt="2021-12-11T13:34:17.450" v="400" actId="26606"/>
          <ac:spMkLst>
            <pc:docMk/>
            <pc:sldMk cId="2451163961" sldId="265"/>
            <ac:spMk id="38" creationId="{5E39A796-BE83-48B1-B33F-35C4A32AAB57}"/>
          </ac:spMkLst>
        </pc:spChg>
        <pc:spChg chg="add del">
          <ac:chgData name="Thomas" userId="0ebd646e-58c3-4364-a021-c6734477c2a1" providerId="ADAL" clId="{D54F17A7-310D-482C-9819-44CC0782C985}" dt="2021-12-11T13:34:17.450" v="400" actId="26606"/>
          <ac:spMkLst>
            <pc:docMk/>
            <pc:sldMk cId="2451163961" sldId="265"/>
            <ac:spMk id="40" creationId="{72F84B47-E267-4194-8194-831DB7B5547F}"/>
          </ac:spMkLst>
        </pc:spChg>
        <pc:spChg chg="add del">
          <ac:chgData name="Thomas" userId="0ebd646e-58c3-4364-a021-c6734477c2a1" providerId="ADAL" clId="{D54F17A7-310D-482C-9819-44CC0782C985}" dt="2021-12-11T13:34:19.287" v="402" actId="26606"/>
          <ac:spMkLst>
            <pc:docMk/>
            <pc:sldMk cId="2451163961" sldId="265"/>
            <ac:spMk id="42" creationId="{11C51958-04D4-4687-95A2-95DCDCF47464}"/>
          </ac:spMkLst>
        </pc:spChg>
        <pc:spChg chg="add del">
          <ac:chgData name="Thomas" userId="0ebd646e-58c3-4364-a021-c6734477c2a1" providerId="ADAL" clId="{D54F17A7-310D-482C-9819-44CC0782C985}" dt="2021-12-11T13:34:19.287" v="402" actId="26606"/>
          <ac:spMkLst>
            <pc:docMk/>
            <pc:sldMk cId="2451163961" sldId="265"/>
            <ac:spMk id="43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4:19.287" v="402" actId="26606"/>
          <ac:spMkLst>
            <pc:docMk/>
            <pc:sldMk cId="2451163961" sldId="265"/>
            <ac:spMk id="44" creationId="{79AFCB35-9C04-4524-A0B1-57FF6865D013}"/>
          </ac:spMkLst>
        </pc:spChg>
        <pc:spChg chg="add del">
          <ac:chgData name="Thomas" userId="0ebd646e-58c3-4364-a021-c6734477c2a1" providerId="ADAL" clId="{D54F17A7-310D-482C-9819-44CC0782C985}" dt="2021-12-11T13:34:19.287" v="402" actId="26606"/>
          <ac:spMkLst>
            <pc:docMk/>
            <pc:sldMk cId="2451163961" sldId="265"/>
            <ac:spMk id="45" creationId="{3C1D1FA3-6212-4B97-9B1E-C7F81247C2B9}"/>
          </ac:spMkLst>
        </pc:spChg>
        <pc:spChg chg="add del">
          <ac:chgData name="Thomas" userId="0ebd646e-58c3-4364-a021-c6734477c2a1" providerId="ADAL" clId="{D54F17A7-310D-482C-9819-44CC0782C985}" dt="2021-12-11T13:34:19.287" v="402" actId="26606"/>
          <ac:spMkLst>
            <pc:docMk/>
            <pc:sldMk cId="2451163961" sldId="265"/>
            <ac:spMk id="46" creationId="{D11AD2AD-0BA0-4DD3-8EEA-84686A0E718C}"/>
          </ac:spMkLst>
        </pc:spChg>
        <pc:spChg chg="add del">
          <ac:chgData name="Thomas" userId="0ebd646e-58c3-4364-a021-c6734477c2a1" providerId="ADAL" clId="{D54F17A7-310D-482C-9819-44CC0782C985}" dt="2021-12-11T13:34:28.003" v="404" actId="26606"/>
          <ac:spMkLst>
            <pc:docMk/>
            <pc:sldMk cId="2451163961" sldId="265"/>
            <ac:spMk id="55" creationId="{12609869-9E80-471B-A487-A53288E0E791}"/>
          </ac:spMkLst>
        </pc:spChg>
        <pc:spChg chg="add del">
          <ac:chgData name="Thomas" userId="0ebd646e-58c3-4364-a021-c6734477c2a1" providerId="ADAL" clId="{D54F17A7-310D-482C-9819-44CC0782C985}" dt="2021-12-11T13:34:28.003" v="404" actId="26606"/>
          <ac:spMkLst>
            <pc:docMk/>
            <pc:sldMk cId="2451163961" sldId="265"/>
            <ac:spMk id="56" creationId="{7004738A-9D34-43E8-97D2-CA0EED4F8BE0}"/>
          </ac:spMkLst>
        </pc:spChg>
        <pc:spChg chg="add del">
          <ac:chgData name="Thomas" userId="0ebd646e-58c3-4364-a021-c6734477c2a1" providerId="ADAL" clId="{D54F17A7-310D-482C-9819-44CC0782C985}" dt="2021-12-11T13:34:28.003" v="404" actId="26606"/>
          <ac:spMkLst>
            <pc:docMk/>
            <pc:sldMk cId="2451163961" sldId="265"/>
            <ac:spMk id="57" creationId="{B8B8D07F-F13E-443E-BA68-2D26672D76B9}"/>
          </ac:spMkLst>
        </pc:spChg>
        <pc:spChg chg="add del">
          <ac:chgData name="Thomas" userId="0ebd646e-58c3-4364-a021-c6734477c2a1" providerId="ADAL" clId="{D54F17A7-310D-482C-9819-44CC0782C985}" dt="2021-12-11T13:34:28.003" v="404" actId="26606"/>
          <ac:spMkLst>
            <pc:docMk/>
            <pc:sldMk cId="2451163961" sldId="265"/>
            <ac:spMk id="58" creationId="{2813A4FA-24A5-41ED-A534-3807D1B2F344}"/>
          </ac:spMkLst>
        </pc:spChg>
        <pc:spChg chg="add del">
          <ac:chgData name="Thomas" userId="0ebd646e-58c3-4364-a021-c6734477c2a1" providerId="ADAL" clId="{D54F17A7-310D-482C-9819-44CC0782C985}" dt="2021-12-11T13:34:28.003" v="404" actId="26606"/>
          <ac:spMkLst>
            <pc:docMk/>
            <pc:sldMk cId="2451163961" sldId="265"/>
            <ac:spMk id="59" creationId="{C3944F27-CA70-4E84-A51A-E6BF89558979}"/>
          </ac:spMkLst>
        </pc:spChg>
        <pc:spChg chg="add del">
          <ac:chgData name="Thomas" userId="0ebd646e-58c3-4364-a021-c6734477c2a1" providerId="ADAL" clId="{D54F17A7-310D-482C-9819-44CC0782C985}" dt="2021-12-11T13:34:30.881" v="406" actId="26606"/>
          <ac:spMkLst>
            <pc:docMk/>
            <pc:sldMk cId="2451163961" sldId="265"/>
            <ac:spMk id="61" creationId="{D009D6D5-DAC2-4A8B-A17A-E206B9012D09}"/>
          </ac:spMkLst>
        </pc:spChg>
        <pc:spChg chg="add del">
          <ac:chgData name="Thomas" userId="0ebd646e-58c3-4364-a021-c6734477c2a1" providerId="ADAL" clId="{D54F17A7-310D-482C-9819-44CC0782C985}" dt="2021-12-11T13:34:45.028" v="408" actId="26606"/>
          <ac:spMkLst>
            <pc:docMk/>
            <pc:sldMk cId="2451163961" sldId="265"/>
            <ac:spMk id="63" creationId="{D1D34770-47A8-402C-AF23-2B653F2D88C1}"/>
          </ac:spMkLst>
        </pc:spChg>
        <pc:spChg chg="add del">
          <ac:chgData name="Thomas" userId="0ebd646e-58c3-4364-a021-c6734477c2a1" providerId="ADAL" clId="{D54F17A7-310D-482C-9819-44CC0782C985}" dt="2021-12-11T13:34:58.527" v="410" actId="26606"/>
          <ac:spMkLst>
            <pc:docMk/>
            <pc:sldMk cId="2451163961" sldId="265"/>
            <ac:spMk id="65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5:00.869" v="412" actId="26606"/>
          <ac:spMkLst>
            <pc:docMk/>
            <pc:sldMk cId="2451163961" sldId="265"/>
            <ac:spMk id="73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5:00.869" v="412" actId="26606"/>
          <ac:spMkLst>
            <pc:docMk/>
            <pc:sldMk cId="2451163961" sldId="265"/>
            <ac:spMk id="74" creationId="{3C1D1FA3-6212-4B97-9B1E-C7F81247C2B9}"/>
          </ac:spMkLst>
        </pc:spChg>
        <pc:spChg chg="add del">
          <ac:chgData name="Thomas" userId="0ebd646e-58c3-4364-a021-c6734477c2a1" providerId="ADAL" clId="{D54F17A7-310D-482C-9819-44CC0782C985}" dt="2021-12-11T13:35:00.869" v="412" actId="26606"/>
          <ac:spMkLst>
            <pc:docMk/>
            <pc:sldMk cId="2451163961" sldId="265"/>
            <ac:spMk id="75" creationId="{11C51958-04D4-4687-95A2-95DCDCF47464}"/>
          </ac:spMkLst>
        </pc:spChg>
        <pc:spChg chg="add del">
          <ac:chgData name="Thomas" userId="0ebd646e-58c3-4364-a021-c6734477c2a1" providerId="ADAL" clId="{D54F17A7-310D-482C-9819-44CC0782C985}" dt="2021-12-11T13:35:00.869" v="412" actId="26606"/>
          <ac:spMkLst>
            <pc:docMk/>
            <pc:sldMk cId="2451163961" sldId="265"/>
            <ac:spMk id="76" creationId="{79AFCB35-9C04-4524-A0B1-57FF6865D013}"/>
          </ac:spMkLst>
        </pc:spChg>
        <pc:spChg chg="add del">
          <ac:chgData name="Thomas" userId="0ebd646e-58c3-4364-a021-c6734477c2a1" providerId="ADAL" clId="{D54F17A7-310D-482C-9819-44CC0782C985}" dt="2021-12-11T13:35:00.869" v="412" actId="26606"/>
          <ac:spMkLst>
            <pc:docMk/>
            <pc:sldMk cId="2451163961" sldId="265"/>
            <ac:spMk id="77" creationId="{D11AD2AD-0BA0-4DD3-8EEA-84686A0E718C}"/>
          </ac:spMkLst>
        </pc:spChg>
        <pc:spChg chg="add">
          <ac:chgData name="Thomas" userId="0ebd646e-58c3-4364-a021-c6734477c2a1" providerId="ADAL" clId="{D54F17A7-310D-482C-9819-44CC0782C985}" dt="2021-12-11T13:35:00.886" v="413" actId="26606"/>
          <ac:spMkLst>
            <pc:docMk/>
            <pc:sldMk cId="2451163961" sldId="265"/>
            <ac:spMk id="81" creationId="{5396781C-32A1-4FDA-A83B-A7FF8C1B1E99}"/>
          </ac:spMkLst>
        </pc:spChg>
        <pc:grpChg chg="add del">
          <ac:chgData name="Thomas" userId="0ebd646e-58c3-4364-a021-c6734477c2a1" providerId="ADAL" clId="{D54F17A7-310D-482C-9819-44CC0782C985}" dt="2021-12-11T13:35:00.886" v="413" actId="26606"/>
          <ac:grpSpMkLst>
            <pc:docMk/>
            <pc:sldMk cId="2451163961" sldId="265"/>
            <ac:grpSpMk id="16" creationId="{93DC754C-7E09-422D-A8BB-AF632E90DFA2}"/>
          </ac:grpSpMkLst>
        </pc:grpChg>
        <pc:grpChg chg="add del">
          <ac:chgData name="Thomas" userId="0ebd646e-58c3-4364-a021-c6734477c2a1" providerId="ADAL" clId="{D54F17A7-310D-482C-9819-44CC0782C985}" dt="2021-12-11T13:35:00.886" v="413" actId="26606"/>
          <ac:grpSpMkLst>
            <pc:docMk/>
            <pc:sldMk cId="2451163961" sldId="265"/>
            <ac:grpSpMk id="28" creationId="{3773FAF5-C452-4455-9411-D6AF5EBD4CA9}"/>
          </ac:grpSpMkLst>
        </pc:grpChg>
        <pc:grpChg chg="add del">
          <ac:chgData name="Thomas" userId="0ebd646e-58c3-4364-a021-c6734477c2a1" providerId="ADAL" clId="{D54F17A7-310D-482C-9819-44CC0782C985}" dt="2021-12-11T13:34:19.287" v="402" actId="26606"/>
          <ac:grpSpMkLst>
            <pc:docMk/>
            <pc:sldMk cId="2451163961" sldId="265"/>
            <ac:grpSpMk id="48" creationId="{0C156BF8-7FF7-440F-BE2B-417DFFE8BFA5}"/>
          </ac:grpSpMkLst>
        </pc:grpChg>
        <pc:grpChg chg="add del">
          <ac:chgData name="Thomas" userId="0ebd646e-58c3-4364-a021-c6734477c2a1" providerId="ADAL" clId="{D54F17A7-310D-482C-9819-44CC0782C985}" dt="2021-12-11T13:34:58.527" v="410" actId="26606"/>
          <ac:grpSpMkLst>
            <pc:docMk/>
            <pc:sldMk cId="2451163961" sldId="265"/>
            <ac:grpSpMk id="66" creationId="{B894EFA8-F425-4D19-A94B-445388B31E20}"/>
          </ac:grpSpMkLst>
        </pc:grpChg>
        <pc:grpChg chg="add del">
          <ac:chgData name="Thomas" userId="0ebd646e-58c3-4364-a021-c6734477c2a1" providerId="ADAL" clId="{D54F17A7-310D-482C-9819-44CC0782C985}" dt="2021-12-11T13:34:58.527" v="410" actId="26606"/>
          <ac:grpSpMkLst>
            <pc:docMk/>
            <pc:sldMk cId="2451163961" sldId="265"/>
            <ac:grpSpMk id="68" creationId="{582A903B-6B78-4F0A-B7C9-3D80499020B8}"/>
          </ac:grpSpMkLst>
        </pc:grpChg>
        <pc:grpChg chg="add del">
          <ac:chgData name="Thomas" userId="0ebd646e-58c3-4364-a021-c6734477c2a1" providerId="ADAL" clId="{D54F17A7-310D-482C-9819-44CC0782C985}" dt="2021-12-11T13:35:00.869" v="412" actId="26606"/>
          <ac:grpSpMkLst>
            <pc:docMk/>
            <pc:sldMk cId="2451163961" sldId="265"/>
            <ac:grpSpMk id="78" creationId="{0C156BF8-7FF7-440F-BE2B-417DFFE8BFA5}"/>
          </ac:grpSpMkLst>
        </pc:grpChg>
        <pc:grpChg chg="add">
          <ac:chgData name="Thomas" userId="0ebd646e-58c3-4364-a021-c6734477c2a1" providerId="ADAL" clId="{D54F17A7-310D-482C-9819-44CC0782C985}" dt="2021-12-11T13:35:00.886" v="413" actId="26606"/>
          <ac:grpSpMkLst>
            <pc:docMk/>
            <pc:sldMk cId="2451163961" sldId="265"/>
            <ac:grpSpMk id="82" creationId="{54A1C8FD-E5B7-4BEC-A74A-A55FB8EA7CFE}"/>
          </ac:grpSpMkLst>
        </pc:grpChg>
        <pc:picChg chg="add del mod">
          <ac:chgData name="Thomas" userId="0ebd646e-58c3-4364-a021-c6734477c2a1" providerId="ADAL" clId="{D54F17A7-310D-482C-9819-44CC0782C985}" dt="2021-12-11T13:34:04.112" v="397" actId="21"/>
          <ac:picMkLst>
            <pc:docMk/>
            <pc:sldMk cId="2451163961" sldId="265"/>
            <ac:picMk id="4" creationId="{1F2FFA06-8A70-4A3D-9D9F-8FCCBF6A7A83}"/>
          </ac:picMkLst>
        </pc:picChg>
        <pc:picChg chg="add mod">
          <ac:chgData name="Thomas" userId="0ebd646e-58c3-4364-a021-c6734477c2a1" providerId="ADAL" clId="{D54F17A7-310D-482C-9819-44CC0782C985}" dt="2021-12-11T13:35:00.886" v="413" actId="26606"/>
          <ac:picMkLst>
            <pc:docMk/>
            <pc:sldMk cId="2451163961" sldId="265"/>
            <ac:picMk id="5" creationId="{EC60C142-8EF3-47DC-9450-46F41BAEC717}"/>
          </ac:picMkLst>
        </pc:picChg>
      </pc:sldChg>
      <pc:sldChg chg="addSp delSp modSp del mod">
        <pc:chgData name="Thomas" userId="0ebd646e-58c3-4364-a021-c6734477c2a1" providerId="ADAL" clId="{D54F17A7-310D-482C-9819-44CC0782C985}" dt="2021-12-11T13:32:41.140" v="323" actId="2696"/>
        <pc:sldMkLst>
          <pc:docMk/>
          <pc:sldMk cId="3632291328" sldId="265"/>
        </pc:sldMkLst>
        <pc:spChg chg="del mod">
          <ac:chgData name="Thomas" userId="0ebd646e-58c3-4364-a021-c6734477c2a1" providerId="ADAL" clId="{D54F17A7-310D-482C-9819-44CC0782C985}" dt="2021-12-11T13:32:26.665" v="320"/>
          <ac:spMkLst>
            <pc:docMk/>
            <pc:sldMk cId="3632291328" sldId="265"/>
            <ac:spMk id="2" creationId="{15361C4B-A78F-4DCB-A45A-C855CA5D138D}"/>
          </ac:spMkLst>
        </pc:spChg>
        <pc:spChg chg="add del mod">
          <ac:chgData name="Thomas" userId="0ebd646e-58c3-4364-a021-c6734477c2a1" providerId="ADAL" clId="{D54F17A7-310D-482C-9819-44CC0782C985}" dt="2021-12-11T13:32:26.661" v="318" actId="21"/>
          <ac:spMkLst>
            <pc:docMk/>
            <pc:sldMk cId="3632291328" sldId="265"/>
            <ac:spMk id="3" creationId="{D673018B-C368-4549-8C31-D173F3D22AEC}"/>
          </ac:spMkLst>
        </pc:spChg>
        <pc:spChg chg="add del mod">
          <ac:chgData name="Thomas" userId="0ebd646e-58c3-4364-a021-c6734477c2a1" providerId="ADAL" clId="{D54F17A7-310D-482C-9819-44CC0782C985}" dt="2021-12-11T13:32:38.098" v="322" actId="21"/>
          <ac:spMkLst>
            <pc:docMk/>
            <pc:sldMk cId="3632291328" sldId="265"/>
            <ac:spMk id="4" creationId="{9340D73F-E994-40A1-AEEF-D4BA8C168C40}"/>
          </ac:spMkLst>
        </pc:spChg>
        <pc:spChg chg="add del mod">
          <ac:chgData name="Thomas" userId="0ebd646e-58c3-4364-a021-c6734477c2a1" providerId="ADAL" clId="{D54F17A7-310D-482C-9819-44CC0782C985}" dt="2021-12-11T13:32:35.648" v="321" actId="21"/>
          <ac:spMkLst>
            <pc:docMk/>
            <pc:sldMk cId="3632291328" sldId="265"/>
            <ac:spMk id="9" creationId="{40A2CF76-9894-4426-9C8B-F108D1729087}"/>
          </ac:spMkLst>
        </pc:spChg>
        <pc:picChg chg="add del mod">
          <ac:chgData name="Thomas" userId="0ebd646e-58c3-4364-a021-c6734477c2a1" providerId="ADAL" clId="{D54F17A7-310D-482C-9819-44CC0782C985}" dt="2021-12-11T13:31:15.701" v="314" actId="21"/>
          <ac:picMkLst>
            <pc:docMk/>
            <pc:sldMk cId="3632291328" sldId="265"/>
            <ac:picMk id="5" creationId="{684E1706-04F0-4A51-99F7-0EE17DB0259D}"/>
          </ac:picMkLst>
        </pc:picChg>
        <pc:picChg chg="add del mod modCrop">
          <ac:chgData name="Thomas" userId="0ebd646e-58c3-4364-a021-c6734477c2a1" providerId="ADAL" clId="{D54F17A7-310D-482C-9819-44CC0782C985}" dt="2021-12-11T13:29:31.215" v="64" actId="21"/>
          <ac:picMkLst>
            <pc:docMk/>
            <pc:sldMk cId="3632291328" sldId="265"/>
            <ac:picMk id="6" creationId="{88CFD124-C6E1-4AD5-B74E-1F61E6A44153}"/>
          </ac:picMkLst>
        </pc:picChg>
        <pc:picChg chg="add del mod modCrop">
          <ac:chgData name="Thomas" userId="0ebd646e-58c3-4364-a021-c6734477c2a1" providerId="ADAL" clId="{D54F17A7-310D-482C-9819-44CC0782C985}" dt="2021-12-11T13:28:50.167" v="54" actId="21"/>
          <ac:picMkLst>
            <pc:docMk/>
            <pc:sldMk cId="3632291328" sldId="265"/>
            <ac:picMk id="7" creationId="{FFDBE60D-F463-49EE-9C94-013D07F145F2}"/>
          </ac:picMkLst>
        </pc:picChg>
        <pc:picChg chg="add del mod modCrop">
          <ac:chgData name="Thomas" userId="0ebd646e-58c3-4364-a021-c6734477c2a1" providerId="ADAL" clId="{D54F17A7-310D-482C-9819-44CC0782C985}" dt="2021-12-11T13:29:32.728" v="65" actId="21"/>
          <ac:picMkLst>
            <pc:docMk/>
            <pc:sldMk cId="3632291328" sldId="265"/>
            <ac:picMk id="8" creationId="{AB11B18B-0E3C-4140-9F9A-FF2270E575B8}"/>
          </ac:picMkLst>
        </pc:picChg>
      </pc:sldChg>
      <pc:sldChg chg="addSp delSp modSp new mod setBg setClrOvrMap">
        <pc:chgData name="Thomas" userId="0ebd646e-58c3-4364-a021-c6734477c2a1" providerId="ADAL" clId="{D54F17A7-310D-482C-9819-44CC0782C985}" dt="2021-12-11T15:07:34.576" v="1890" actId="21"/>
        <pc:sldMkLst>
          <pc:docMk/>
          <pc:sldMk cId="843774574" sldId="266"/>
        </pc:sldMkLst>
        <pc:spChg chg="mod">
          <ac:chgData name="Thomas" userId="0ebd646e-58c3-4364-a021-c6734477c2a1" providerId="ADAL" clId="{D54F17A7-310D-482C-9819-44CC0782C985}" dt="2021-12-11T13:41:56.312" v="640" actId="1076"/>
          <ac:spMkLst>
            <pc:docMk/>
            <pc:sldMk cId="843774574" sldId="266"/>
            <ac:spMk id="2" creationId="{D6E7BE08-73F0-4232-9BD7-7ABD2E492999}"/>
          </ac:spMkLst>
        </pc:spChg>
        <pc:spChg chg="mod">
          <ac:chgData name="Thomas" userId="0ebd646e-58c3-4364-a021-c6734477c2a1" providerId="ADAL" clId="{D54F17A7-310D-482C-9819-44CC0782C985}" dt="2021-12-11T13:41:53.061" v="639" actId="1076"/>
          <ac:spMkLst>
            <pc:docMk/>
            <pc:sldMk cId="843774574" sldId="266"/>
            <ac:spMk id="3" creationId="{BAB9D19F-7D2E-4927-A488-D964366741CC}"/>
          </ac:spMkLst>
        </pc:spChg>
        <pc:spChg chg="add del mod">
          <ac:chgData name="Thomas" userId="0ebd646e-58c3-4364-a021-c6734477c2a1" providerId="ADAL" clId="{D54F17A7-310D-482C-9819-44CC0782C985}" dt="2021-12-11T15:07:34.576" v="1890" actId="21"/>
          <ac:spMkLst>
            <pc:docMk/>
            <pc:sldMk cId="843774574" sldId="266"/>
            <ac:spMk id="5" creationId="{983D2CCE-4974-4F07-B9AB-8D8BA0AEDF95}"/>
          </ac:spMkLst>
        </pc:spChg>
        <pc:spChg chg="add del">
          <ac:chgData name="Thomas" userId="0ebd646e-58c3-4364-a021-c6734477c2a1" providerId="ADAL" clId="{D54F17A7-310D-482C-9819-44CC0782C985}" dt="2021-12-11T13:37:56.207" v="588" actId="26606"/>
          <ac:spMkLst>
            <pc:docMk/>
            <pc:sldMk cId="843774574" sldId="266"/>
            <ac:spMk id="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7:56.207" v="588" actId="26606"/>
          <ac:spMkLst>
            <pc:docMk/>
            <pc:sldMk cId="843774574" sldId="266"/>
            <ac:spMk id="10" creationId="{A99050EE-26AF-4253-BD50-F0FCD965A8F6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14" creationId="{79AFCB35-9C04-4524-A0B1-57FF6865D013}"/>
          </ac:spMkLst>
        </pc:spChg>
        <pc:spChg chg="add del">
          <ac:chgData name="Thomas" userId="0ebd646e-58c3-4364-a021-c6734477c2a1" providerId="ADAL" clId="{D54F17A7-310D-482C-9819-44CC0782C985}" dt="2021-12-11T13:37:56.207" v="588" actId="26606"/>
          <ac:spMkLst>
            <pc:docMk/>
            <pc:sldMk cId="843774574" sldId="266"/>
            <ac:spMk id="16" creationId="{D0C78466-EB6E-45A0-99A6-A00789ACD90A}"/>
          </ac:spMkLst>
        </pc:spChg>
        <pc:spChg chg="add del">
          <ac:chgData name="Thomas" userId="0ebd646e-58c3-4364-a021-c6734477c2a1" providerId="ADAL" clId="{D54F17A7-310D-482C-9819-44CC0782C985}" dt="2021-12-11T13:37:56.207" v="588" actId="26606"/>
          <ac:spMkLst>
            <pc:docMk/>
            <pc:sldMk cId="843774574" sldId="266"/>
            <ac:spMk id="18" creationId="{E99F76E4-5DFD-4DBE-B042-66FBCD1182C9}"/>
          </ac:spMkLst>
        </pc:spChg>
        <pc:spChg chg="add del">
          <ac:chgData name="Thomas" userId="0ebd646e-58c3-4364-a021-c6734477c2a1" providerId="ADAL" clId="{D54F17A7-310D-482C-9819-44CC0782C985}" dt="2021-12-11T13:37:59.150" v="592" actId="26606"/>
          <ac:spMkLst>
            <pc:docMk/>
            <pc:sldMk cId="843774574" sldId="266"/>
            <ac:spMk id="159" creationId="{CAB9AD4F-A248-4D49-8779-CE40E64C00F5}"/>
          </ac:spMkLst>
        </pc:spChg>
        <pc:spChg chg="add del">
          <ac:chgData name="Thomas" userId="0ebd646e-58c3-4364-a021-c6734477c2a1" providerId="ADAL" clId="{D54F17A7-310D-482C-9819-44CC0782C985}" dt="2021-12-11T13:37:59.150" v="592" actId="26606"/>
          <ac:spMkLst>
            <pc:docMk/>
            <pc:sldMk cId="843774574" sldId="266"/>
            <ac:spMk id="161" creationId="{3D4C1981-3D8B-446C-BFAE-E7EE5CF2DDA3}"/>
          </ac:spMkLst>
        </pc:spChg>
        <pc:spChg chg="add">
          <ac:chgData name="Thomas" userId="0ebd646e-58c3-4364-a021-c6734477c2a1" providerId="ADAL" clId="{D54F17A7-310D-482C-9819-44CC0782C985}" dt="2021-12-11T13:40:16.469" v="606" actId="26606"/>
          <ac:spMkLst>
            <pc:docMk/>
            <pc:sldMk cId="843774574" sldId="266"/>
            <ac:spMk id="232" creationId="{C5E6CFF1-2F42-4E10-9A97-F116F46F53FE}"/>
          </ac:spMkLst>
        </pc:spChg>
        <pc:spChg chg="add del">
          <ac:chgData name="Thomas" userId="0ebd646e-58c3-4364-a021-c6734477c2a1" providerId="ADAL" clId="{D54F17A7-310D-482C-9819-44CC0782C985}" dt="2021-12-11T13:37:56.953" v="590" actId="26606"/>
          <ac:spMkLst>
            <pc:docMk/>
            <pc:sldMk cId="843774574" sldId="266"/>
            <ac:spMk id="362" creationId="{5FEF463D-EE6B-46FF-B7C7-74B09A96C8AB}"/>
          </ac:spMkLst>
        </pc:spChg>
        <pc:spChg chg="add del">
          <ac:chgData name="Thomas" userId="0ebd646e-58c3-4364-a021-c6734477c2a1" providerId="ADAL" clId="{D54F17A7-310D-482C-9819-44CC0782C985}" dt="2021-12-11T13:37:56.953" v="590" actId="26606"/>
          <ac:spMkLst>
            <pc:docMk/>
            <pc:sldMk cId="843774574" sldId="266"/>
            <ac:spMk id="365" creationId="{30B5ED20-499B-41E7-95BE-8BBD3131456F}"/>
          </ac:spMkLst>
        </pc:spChg>
        <pc:spChg chg="add del">
          <ac:chgData name="Thomas" userId="0ebd646e-58c3-4364-a021-c6734477c2a1" providerId="ADAL" clId="{D54F17A7-310D-482C-9819-44CC0782C985}" dt="2021-12-11T13:37:56.953" v="590" actId="26606"/>
          <ac:spMkLst>
            <pc:docMk/>
            <pc:sldMk cId="843774574" sldId="266"/>
            <ac:spMk id="366" creationId="{35A51D22-76EA-4C70-B5C9-ED3946924CB7}"/>
          </ac:spMkLst>
        </pc:spChg>
        <pc:spChg chg="add del">
          <ac:chgData name="Thomas" userId="0ebd646e-58c3-4364-a021-c6734477c2a1" providerId="ADAL" clId="{D54F17A7-310D-482C-9819-44CC0782C985}" dt="2021-12-11T13:37:59.150" v="592" actId="26606"/>
          <ac:spMkLst>
            <pc:docMk/>
            <pc:sldMk cId="843774574" sldId="266"/>
            <ac:spMk id="36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8:00.503" v="594" actId="26606"/>
          <ac:spMkLst>
            <pc:docMk/>
            <pc:sldMk cId="843774574" sldId="266"/>
            <ac:spMk id="376" creationId="{B95B9BA8-1D69-4796-85F5-B6D0BD52354B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8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89" creationId="{F98F79A4-A6C7-4101-B1E9-27E05CB7CFA0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90" creationId="{31CE7A08-2184-4B99-ABC0-B40CD1D3F281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91" creationId="{D11AD2AD-0BA0-4DD3-8EEA-84686A0E718C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92" creationId="{9E5C5460-229E-46C8-A712-CC317985420F}"/>
          </ac:spMkLst>
        </pc:spChg>
        <pc:spChg chg="add del">
          <ac:chgData name="Thomas" userId="0ebd646e-58c3-4364-a021-c6734477c2a1" providerId="ADAL" clId="{D54F17A7-310D-482C-9819-44CC0782C985}" dt="2021-12-11T13:38:06.596" v="596" actId="26606"/>
          <ac:spMkLst>
            <pc:docMk/>
            <pc:sldMk cId="843774574" sldId="266"/>
            <ac:spMk id="393" creationId="{2552FC29-9118-466F-940E-80C84EFDF07B}"/>
          </ac:spMkLst>
        </pc:spChg>
        <pc:spChg chg="add del">
          <ac:chgData name="Thomas" userId="0ebd646e-58c3-4364-a021-c6734477c2a1" providerId="ADAL" clId="{D54F17A7-310D-482C-9819-44CC0782C985}" dt="2021-12-11T13:38:08.931" v="598" actId="26606"/>
          <ac:spMkLst>
            <pc:docMk/>
            <pc:sldMk cId="843774574" sldId="266"/>
            <ac:spMk id="395" creationId="{A7AE9375-4664-4DB2-922D-2782A6E439AC}"/>
          </ac:spMkLst>
        </pc:spChg>
        <pc:spChg chg="add del">
          <ac:chgData name="Thomas" userId="0ebd646e-58c3-4364-a021-c6734477c2a1" providerId="ADAL" clId="{D54F17A7-310D-482C-9819-44CC0782C985}" dt="2021-12-11T13:38:08.931" v="598" actId="26606"/>
          <ac:spMkLst>
            <pc:docMk/>
            <pc:sldMk cId="843774574" sldId="266"/>
            <ac:spMk id="397" creationId="{9DD005C1-8C51-42D6-9BEE-B9B83849743D}"/>
          </ac:spMkLst>
        </pc:spChg>
        <pc:spChg chg="add del">
          <ac:chgData name="Thomas" userId="0ebd646e-58c3-4364-a021-c6734477c2a1" providerId="ADAL" clId="{D54F17A7-310D-482C-9819-44CC0782C985}" dt="2021-12-11T13:38:09.488" v="600" actId="26606"/>
          <ac:spMkLst>
            <pc:docMk/>
            <pc:sldMk cId="843774574" sldId="266"/>
            <ac:spMk id="399" creationId="{A7AE9375-4664-4DB2-922D-2782A6E439AC}"/>
          </ac:spMkLst>
        </pc:spChg>
        <pc:spChg chg="add del">
          <ac:chgData name="Thomas" userId="0ebd646e-58c3-4364-a021-c6734477c2a1" providerId="ADAL" clId="{D54F17A7-310D-482C-9819-44CC0782C985}" dt="2021-12-11T13:38:09.488" v="600" actId="26606"/>
          <ac:spMkLst>
            <pc:docMk/>
            <pc:sldMk cId="843774574" sldId="266"/>
            <ac:spMk id="400" creationId="{C2C57604-0CFD-4023-B9BD-107166A25317}"/>
          </ac:spMkLst>
        </pc:spChg>
        <pc:spChg chg="add del">
          <ac:chgData name="Thomas" userId="0ebd646e-58c3-4364-a021-c6734477c2a1" providerId="ADAL" clId="{D54F17A7-310D-482C-9819-44CC0782C985}" dt="2021-12-11T13:38:10.929" v="602" actId="26606"/>
          <ac:spMkLst>
            <pc:docMk/>
            <pc:sldMk cId="843774574" sldId="266"/>
            <ac:spMk id="402" creationId="{5FEF463D-EE6B-46FF-B7C7-74B09A96C8AB}"/>
          </ac:spMkLst>
        </pc:spChg>
        <pc:spChg chg="add del">
          <ac:chgData name="Thomas" userId="0ebd646e-58c3-4364-a021-c6734477c2a1" providerId="ADAL" clId="{D54F17A7-310D-482C-9819-44CC0782C985}" dt="2021-12-11T13:38:10.929" v="602" actId="26606"/>
          <ac:spMkLst>
            <pc:docMk/>
            <pc:sldMk cId="843774574" sldId="266"/>
            <ac:spMk id="405" creationId="{30B5ED20-499B-41E7-95BE-8BBD3131456F}"/>
          </ac:spMkLst>
        </pc:spChg>
        <pc:spChg chg="add del">
          <ac:chgData name="Thomas" userId="0ebd646e-58c3-4364-a021-c6734477c2a1" providerId="ADAL" clId="{D54F17A7-310D-482C-9819-44CC0782C985}" dt="2021-12-11T13:38:10.929" v="602" actId="26606"/>
          <ac:spMkLst>
            <pc:docMk/>
            <pc:sldMk cId="843774574" sldId="266"/>
            <ac:spMk id="406" creationId="{35A51D22-76EA-4C70-B5C9-ED3946924CB7}"/>
          </ac:spMkLst>
        </pc:spChg>
        <pc:spChg chg="add del">
          <ac:chgData name="Thomas" userId="0ebd646e-58c3-4364-a021-c6734477c2a1" providerId="ADAL" clId="{D54F17A7-310D-482C-9819-44CC0782C985}" dt="2021-12-11T13:40:16.469" v="606" actId="26606"/>
          <ac:spMkLst>
            <pc:docMk/>
            <pc:sldMk cId="843774574" sldId="266"/>
            <ac:spMk id="40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3:40:16.469" v="606" actId="26606"/>
          <ac:spMkLst>
            <pc:docMk/>
            <pc:sldMk cId="843774574" sldId="266"/>
            <ac:spMk id="418" creationId="{CAB9AD4F-A248-4D49-8779-CE40E64C00F5}"/>
          </ac:spMkLst>
        </pc:spChg>
        <pc:spChg chg="add del">
          <ac:chgData name="Thomas" userId="0ebd646e-58c3-4364-a021-c6734477c2a1" providerId="ADAL" clId="{D54F17A7-310D-482C-9819-44CC0782C985}" dt="2021-12-11T13:40:16.469" v="606" actId="26606"/>
          <ac:spMkLst>
            <pc:docMk/>
            <pc:sldMk cId="843774574" sldId="266"/>
            <ac:spMk id="419" creationId="{3D4C1981-3D8B-446C-BFAE-E7EE5CF2DDA3}"/>
          </ac:spMkLst>
        </pc:spChg>
        <pc:grpChg chg="add del">
          <ac:chgData name="Thomas" userId="0ebd646e-58c3-4364-a021-c6734477c2a1" providerId="ADAL" clId="{D54F17A7-310D-482C-9819-44CC0782C985}" dt="2021-12-11T13:37:56.207" v="588" actId="26606"/>
          <ac:grpSpMkLst>
            <pc:docMk/>
            <pc:sldMk cId="843774574" sldId="266"/>
            <ac:grpSpMk id="12" creationId="{00E015F5-1A99-4E40-BC3D-7707802996B5}"/>
          </ac:grpSpMkLst>
        </pc:grpChg>
        <pc:grpChg chg="add del">
          <ac:chgData name="Thomas" userId="0ebd646e-58c3-4364-a021-c6734477c2a1" providerId="ADAL" clId="{D54F17A7-310D-482C-9819-44CC0782C985}" dt="2021-12-11T13:37:56.207" v="588" actId="26606"/>
          <ac:grpSpMkLst>
            <pc:docMk/>
            <pc:sldMk cId="843774574" sldId="266"/>
            <ac:grpSpMk id="20" creationId="{5468B3A9-705E-43C3-A742-0619B0D8F2EE}"/>
          </ac:grpSpMkLst>
        </pc:grpChg>
        <pc:grpChg chg="add del">
          <ac:chgData name="Thomas" userId="0ebd646e-58c3-4364-a021-c6734477c2a1" providerId="ADAL" clId="{D54F17A7-310D-482C-9819-44CC0782C985}" dt="2021-12-11T13:38:06.596" v="596" actId="26606"/>
          <ac:grpSpMkLst>
            <pc:docMk/>
            <pc:sldMk cId="843774574" sldId="266"/>
            <ac:grpSpMk id="22" creationId="{0C156BF8-7FF7-440F-BE2B-417DFFE8BFA5}"/>
          </ac:grpSpMkLst>
        </pc:grpChg>
        <pc:grpChg chg="add del">
          <ac:chgData name="Thomas" userId="0ebd646e-58c3-4364-a021-c6734477c2a1" providerId="ADAL" clId="{D54F17A7-310D-482C-9819-44CC0782C985}" dt="2021-12-11T13:37:59.150" v="592" actId="26606"/>
          <ac:grpSpMkLst>
            <pc:docMk/>
            <pc:sldMk cId="843774574" sldId="266"/>
            <ac:grpSpMk id="155" creationId="{55A100E1-E66E-4ED2-A56A-F7A819228F2E}"/>
          </ac:grpSpMkLst>
        </pc:grpChg>
        <pc:grpChg chg="add del">
          <ac:chgData name="Thomas" userId="0ebd646e-58c3-4364-a021-c6734477c2a1" providerId="ADAL" clId="{D54F17A7-310D-482C-9819-44CC0782C985}" dt="2021-12-11T13:37:56.207" v="588" actId="26606"/>
          <ac:grpSpMkLst>
            <pc:docMk/>
            <pc:sldMk cId="843774574" sldId="266"/>
            <ac:grpSpMk id="191" creationId="{773717CC-ECEE-4ABF-BA61-C59F46801775}"/>
          </ac:grpSpMkLst>
        </pc:grpChg>
        <pc:grpChg chg="add del">
          <ac:chgData name="Thomas" userId="0ebd646e-58c3-4364-a021-c6734477c2a1" providerId="ADAL" clId="{D54F17A7-310D-482C-9819-44CC0782C985}" dt="2021-12-11T13:37:56.953" v="590" actId="26606"/>
          <ac:grpSpMkLst>
            <pc:docMk/>
            <pc:sldMk cId="843774574" sldId="266"/>
            <ac:grpSpMk id="363" creationId="{11A27B3A-460C-4100-99B5-817F25979F6C}"/>
          </ac:grpSpMkLst>
        </pc:grpChg>
        <pc:grpChg chg="add del">
          <ac:chgData name="Thomas" userId="0ebd646e-58c3-4364-a021-c6734477c2a1" providerId="ADAL" clId="{D54F17A7-310D-482C-9819-44CC0782C985}" dt="2021-12-11T13:37:59.150" v="592" actId="26606"/>
          <ac:grpSpMkLst>
            <pc:docMk/>
            <pc:sldMk cId="843774574" sldId="266"/>
            <ac:grpSpMk id="369" creationId="{6A57EACD-61CA-4775-9551-2078FC0BC79D}"/>
          </ac:grpSpMkLst>
        </pc:grpChg>
        <pc:grpChg chg="add del">
          <ac:chgData name="Thomas" userId="0ebd646e-58c3-4364-a021-c6734477c2a1" providerId="ADAL" clId="{D54F17A7-310D-482C-9819-44CC0782C985}" dt="2021-12-11T13:38:00.503" v="594" actId="26606"/>
          <ac:grpSpMkLst>
            <pc:docMk/>
            <pc:sldMk cId="843774574" sldId="266"/>
            <ac:grpSpMk id="377" creationId="{5F892E19-92E7-4BB2-8C3F-DBDFE8D9D324}"/>
          </ac:grpSpMkLst>
        </pc:grpChg>
        <pc:grpChg chg="add del">
          <ac:chgData name="Thomas" userId="0ebd646e-58c3-4364-a021-c6734477c2a1" providerId="ADAL" clId="{D54F17A7-310D-482C-9819-44CC0782C985}" dt="2021-12-11T13:38:10.929" v="602" actId="26606"/>
          <ac:grpSpMkLst>
            <pc:docMk/>
            <pc:sldMk cId="843774574" sldId="266"/>
            <ac:grpSpMk id="403" creationId="{11A27B3A-460C-4100-99B5-817F25979F6C}"/>
          </ac:grpSpMkLst>
        </pc:grpChg>
        <pc:grpChg chg="add del">
          <ac:chgData name="Thomas" userId="0ebd646e-58c3-4364-a021-c6734477c2a1" providerId="ADAL" clId="{D54F17A7-310D-482C-9819-44CC0782C985}" dt="2021-12-11T13:40:16.469" v="606" actId="26606"/>
          <ac:grpSpMkLst>
            <pc:docMk/>
            <pc:sldMk cId="843774574" sldId="266"/>
            <ac:grpSpMk id="409" creationId="{6A57EACD-61CA-4775-9551-2078FC0BC79D}"/>
          </ac:grpSpMkLst>
        </pc:grpChg>
        <pc:grpChg chg="add del">
          <ac:chgData name="Thomas" userId="0ebd646e-58c3-4364-a021-c6734477c2a1" providerId="ADAL" clId="{D54F17A7-310D-482C-9819-44CC0782C985}" dt="2021-12-11T13:40:16.469" v="606" actId="26606"/>
          <ac:grpSpMkLst>
            <pc:docMk/>
            <pc:sldMk cId="843774574" sldId="266"/>
            <ac:grpSpMk id="417" creationId="{55A100E1-E66E-4ED2-A56A-F7A819228F2E}"/>
          </ac:grpSpMkLst>
        </pc:grpChg>
        <pc:picChg chg="add mod ord">
          <ac:chgData name="Thomas" userId="0ebd646e-58c3-4364-a021-c6734477c2a1" providerId="ADAL" clId="{D54F17A7-310D-482C-9819-44CC0782C985}" dt="2021-12-11T13:40:31.432" v="608" actId="1076"/>
          <ac:picMkLst>
            <pc:docMk/>
            <pc:sldMk cId="843774574" sldId="266"/>
            <ac:picMk id="4" creationId="{B9394FBF-8D64-4091-9EE2-8FA10BA38E4C}"/>
          </ac:picMkLst>
        </pc:picChg>
        <pc:cxnChg chg="add">
          <ac:chgData name="Thomas" userId="0ebd646e-58c3-4364-a021-c6734477c2a1" providerId="ADAL" clId="{D54F17A7-310D-482C-9819-44CC0782C985}" dt="2021-12-11T13:40:16.469" v="606" actId="26606"/>
          <ac:cxnSpMkLst>
            <pc:docMk/>
            <pc:sldMk cId="843774574" sldId="266"/>
            <ac:cxnSpMk id="234" creationId="{67182200-4859-4C8D-BCBB-55B245C28BA3}"/>
          </ac:cxnSpMkLst>
        </pc:cxnChg>
        <pc:cxnChg chg="add del">
          <ac:chgData name="Thomas" userId="0ebd646e-58c3-4364-a021-c6734477c2a1" providerId="ADAL" clId="{D54F17A7-310D-482C-9819-44CC0782C985}" dt="2021-12-11T13:38:08.931" v="598" actId="26606"/>
          <ac:cxnSpMkLst>
            <pc:docMk/>
            <pc:sldMk cId="843774574" sldId="266"/>
            <ac:cxnSpMk id="396" creationId="{EE504C98-6397-41C1-A8D8-2D9C4ED307E0}"/>
          </ac:cxnSpMkLst>
        </pc:cxnChg>
      </pc:sldChg>
      <pc:sldChg chg="addSp modSp new mod setBg setClrOvrMap">
        <pc:chgData name="Thomas" userId="0ebd646e-58c3-4364-a021-c6734477c2a1" providerId="ADAL" clId="{D54F17A7-310D-482C-9819-44CC0782C985}" dt="2021-12-11T14:23:45.689" v="870" actId="26606"/>
        <pc:sldMkLst>
          <pc:docMk/>
          <pc:sldMk cId="1815230445" sldId="267"/>
        </pc:sldMkLst>
        <pc:spChg chg="mo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2" creationId="{558184B8-3C4D-4F25-A00E-4C3A22B76706}"/>
          </ac:spMkLst>
        </pc:spChg>
        <pc:spChg chg="mo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3" creationId="{CBEBEEA0-2A02-499E-9CD2-9C25A1D82FD7}"/>
          </ac:spMkLst>
        </pc:spChg>
        <pc:spChg chg="ad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9" creationId="{9AA72BD9-2C5A-4EDC-931F-5AA08EACA0F3}"/>
          </ac:spMkLst>
        </pc:spChg>
        <pc:spChg chg="ad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11" creationId="{DD3981AC-7B61-4947-BCF3-F7AA7FA385B9}"/>
          </ac:spMkLst>
        </pc:spChg>
        <pc:spChg chg="ad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13" creationId="{55D4142C-5077-457F-A6AD-3FECFDB39685}"/>
          </ac:spMkLst>
        </pc:spChg>
        <pc:spChg chg="add">
          <ac:chgData name="Thomas" userId="0ebd646e-58c3-4364-a021-c6734477c2a1" providerId="ADAL" clId="{D54F17A7-310D-482C-9819-44CC0782C985}" dt="2021-12-11T14:23:45.689" v="870" actId="26606"/>
          <ac:spMkLst>
            <pc:docMk/>
            <pc:sldMk cId="1815230445" sldId="267"/>
            <ac:spMk id="15" creationId="{7A5F0580-5EE9-419F-96EE-B6529EF6E7D0}"/>
          </ac:spMkLst>
        </pc:spChg>
        <pc:picChg chg="add">
          <ac:chgData name="Thomas" userId="0ebd646e-58c3-4364-a021-c6734477c2a1" providerId="ADAL" clId="{D54F17A7-310D-482C-9819-44CC0782C985}" dt="2021-12-11T14:23:45.689" v="870" actId="26606"/>
          <ac:picMkLst>
            <pc:docMk/>
            <pc:sldMk cId="1815230445" sldId="267"/>
            <ac:picMk id="5" creationId="{A0D38741-7408-405B-8F32-14BDA625E550}"/>
          </ac:picMkLst>
        </pc:picChg>
      </pc:sldChg>
      <pc:sldChg chg="addSp delSp modSp new mod setBg setClrOvrMap">
        <pc:chgData name="Thomas" userId="0ebd646e-58c3-4364-a021-c6734477c2a1" providerId="ADAL" clId="{D54F17A7-310D-482C-9819-44CC0782C985}" dt="2021-12-11T14:41:01.898" v="1041" actId="207"/>
        <pc:sldMkLst>
          <pc:docMk/>
          <pc:sldMk cId="711389554" sldId="268"/>
        </pc:sldMkLst>
        <pc:spChg chg="mod">
          <ac:chgData name="Thomas" userId="0ebd646e-58c3-4364-a021-c6734477c2a1" providerId="ADAL" clId="{D54F17A7-310D-482C-9819-44CC0782C985}" dt="2021-12-11T14:28:54.753" v="1020" actId="26606"/>
          <ac:spMkLst>
            <pc:docMk/>
            <pc:sldMk cId="711389554" sldId="268"/>
            <ac:spMk id="2" creationId="{43554070-9087-4FE1-B98C-56E0F1A54EFA}"/>
          </ac:spMkLst>
        </pc:spChg>
        <pc:spChg chg="add del mod">
          <ac:chgData name="Thomas" userId="0ebd646e-58c3-4364-a021-c6734477c2a1" providerId="ADAL" clId="{D54F17A7-310D-482C-9819-44CC0782C985}" dt="2021-12-11T14:26:21.867" v="1004" actId="26606"/>
          <ac:spMkLst>
            <pc:docMk/>
            <pc:sldMk cId="711389554" sldId="268"/>
            <ac:spMk id="3" creationId="{9B9EEB36-4089-4251-B1B1-9E6116A93502}"/>
          </ac:spMkLst>
        </pc:spChg>
        <pc:spChg chg="add del">
          <ac:chgData name="Thomas" userId="0ebd646e-58c3-4364-a021-c6734477c2a1" providerId="ADAL" clId="{D54F17A7-310D-482C-9819-44CC0782C985}" dt="2021-12-11T14:26:14.798" v="1001" actId="26606"/>
          <ac:spMkLst>
            <pc:docMk/>
            <pc:sldMk cId="711389554" sldId="268"/>
            <ac:spMk id="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4:25:30.401" v="995" actId="26606"/>
          <ac:spMkLst>
            <pc:docMk/>
            <pc:sldMk cId="711389554" sldId="268"/>
            <ac:spMk id="9" creationId="{9AA72BD9-2C5A-4EDC-931F-5AA08EACA0F3}"/>
          </ac:spMkLst>
        </pc:spChg>
        <pc:spChg chg="add del">
          <ac:chgData name="Thomas" userId="0ebd646e-58c3-4364-a021-c6734477c2a1" providerId="ADAL" clId="{D54F17A7-310D-482C-9819-44CC0782C985}" dt="2021-12-11T14:26:14.798" v="1001" actId="26606"/>
          <ac:spMkLst>
            <pc:docMk/>
            <pc:sldMk cId="711389554" sldId="268"/>
            <ac:spMk id="10" creationId="{D0A98BBA-D3EA-45DC-B8A1-9C61397D4C21}"/>
          </ac:spMkLst>
        </pc:spChg>
        <pc:spChg chg="add del">
          <ac:chgData name="Thomas" userId="0ebd646e-58c3-4364-a021-c6734477c2a1" providerId="ADAL" clId="{D54F17A7-310D-482C-9819-44CC0782C985}" dt="2021-12-11T14:25:30.401" v="995" actId="26606"/>
          <ac:spMkLst>
            <pc:docMk/>
            <pc:sldMk cId="711389554" sldId="268"/>
            <ac:spMk id="11" creationId="{DD3981AC-7B61-4947-BCF3-F7AA7FA385B9}"/>
          </ac:spMkLst>
        </pc:spChg>
        <pc:spChg chg="add del">
          <ac:chgData name="Thomas" userId="0ebd646e-58c3-4364-a021-c6734477c2a1" providerId="ADAL" clId="{D54F17A7-310D-482C-9819-44CC0782C985}" dt="2021-12-11T14:26:14.798" v="1001" actId="26606"/>
          <ac:spMkLst>
            <pc:docMk/>
            <pc:sldMk cId="711389554" sldId="268"/>
            <ac:spMk id="12" creationId="{2E4C95AB-2BD7-4E38-BDD5-1E41F3A9BCF3}"/>
          </ac:spMkLst>
        </pc:spChg>
        <pc:spChg chg="add del">
          <ac:chgData name="Thomas" userId="0ebd646e-58c3-4364-a021-c6734477c2a1" providerId="ADAL" clId="{D54F17A7-310D-482C-9819-44CC0782C985}" dt="2021-12-11T14:25:30.401" v="995" actId="26606"/>
          <ac:spMkLst>
            <pc:docMk/>
            <pc:sldMk cId="711389554" sldId="268"/>
            <ac:spMk id="13" creationId="{55D4142C-5077-457F-A6AD-3FECFDB39685}"/>
          </ac:spMkLst>
        </pc:spChg>
        <pc:spChg chg="add del">
          <ac:chgData name="Thomas" userId="0ebd646e-58c3-4364-a021-c6734477c2a1" providerId="ADAL" clId="{D54F17A7-310D-482C-9819-44CC0782C985}" dt="2021-12-11T14:25:30.401" v="995" actId="26606"/>
          <ac:spMkLst>
            <pc:docMk/>
            <pc:sldMk cId="711389554" sldId="268"/>
            <ac:spMk id="15" creationId="{7A5F0580-5EE9-419F-96EE-B6529EF6E7D0}"/>
          </ac:spMkLst>
        </pc:spChg>
        <pc:spChg chg="add del">
          <ac:chgData name="Thomas" userId="0ebd646e-58c3-4364-a021-c6734477c2a1" providerId="ADAL" clId="{D54F17A7-310D-482C-9819-44CC0782C985}" dt="2021-12-11T14:25:46.997" v="997" actId="26606"/>
          <ac:spMkLst>
            <pc:docMk/>
            <pc:sldMk cId="711389554" sldId="268"/>
            <ac:spMk id="17" creationId="{7C432AFE-B3D2-4BFF-BF8F-96C27AFF1AC7}"/>
          </ac:spMkLst>
        </pc:spChg>
        <pc:spChg chg="add del">
          <ac:chgData name="Thomas" userId="0ebd646e-58c3-4364-a021-c6734477c2a1" providerId="ADAL" clId="{D54F17A7-310D-482C-9819-44CC0782C985}" dt="2021-12-11T14:25:46.997" v="997" actId="26606"/>
          <ac:spMkLst>
            <pc:docMk/>
            <pc:sldMk cId="711389554" sldId="268"/>
            <ac:spMk id="19" creationId="{AF2F604E-43BE-4DC3-B983-E071523364F8}"/>
          </ac:spMkLst>
        </pc:spChg>
        <pc:spChg chg="add del">
          <ac:chgData name="Thomas" userId="0ebd646e-58c3-4364-a021-c6734477c2a1" providerId="ADAL" clId="{D54F17A7-310D-482C-9819-44CC0782C985}" dt="2021-12-11T14:25:46.997" v="997" actId="26606"/>
          <ac:spMkLst>
            <pc:docMk/>
            <pc:sldMk cId="711389554" sldId="268"/>
            <ac:spMk id="20" creationId="{08C9B587-E65E-4B52-B37C-ABEBB6E87928}"/>
          </ac:spMkLst>
        </pc:spChg>
        <pc:spChg chg="add del">
          <ac:chgData name="Thomas" userId="0ebd646e-58c3-4364-a021-c6734477c2a1" providerId="ADAL" clId="{D54F17A7-310D-482C-9819-44CC0782C985}" dt="2021-12-11T14:26:14.798" v="1001" actId="26606"/>
          <ac:spMkLst>
            <pc:docMk/>
            <pc:sldMk cId="711389554" sldId="268"/>
            <ac:spMk id="28" creationId="{9B9EEB36-4089-4251-B1B1-9E6116A93502}"/>
          </ac:spMkLst>
        </pc:spChg>
        <pc:spChg chg="add del">
          <ac:chgData name="Thomas" userId="0ebd646e-58c3-4364-a021-c6734477c2a1" providerId="ADAL" clId="{D54F17A7-310D-482C-9819-44CC0782C985}" dt="2021-12-11T14:26:21.852" v="1003" actId="26606"/>
          <ac:spMkLst>
            <pc:docMk/>
            <pc:sldMk cId="711389554" sldId="268"/>
            <ac:spMk id="36" creationId="{9228552E-C8B1-4A80-8448-0787CE0FC704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39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40" creationId="{55C61911-45B2-48BF-AC7A-1EB579B42CBB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41" creationId="{2DE4D4CE-6DAE-4A05-BE5B-6BCE3F4EC79B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44" creationId="{10C23D31-5B0A-4956-A59F-A24F57D2A959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45" creationId="{F4C6FC6E-4AAF-4628-B7E5-85DF9D323B6F}"/>
          </ac:spMkLst>
        </pc:spChg>
        <pc:spChg chg="add del">
          <ac:chgData name="Thomas" userId="0ebd646e-58c3-4364-a021-c6734477c2a1" providerId="ADAL" clId="{D54F17A7-310D-482C-9819-44CC0782C985}" dt="2021-12-11T14:27:36.618" v="1013" actId="26606"/>
          <ac:spMkLst>
            <pc:docMk/>
            <pc:sldMk cId="711389554" sldId="268"/>
            <ac:spMk id="46" creationId="{9B9EEB36-4089-4251-B1B1-9E6116A93502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52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4:27:29.990" v="1008" actId="26606"/>
          <ac:spMkLst>
            <pc:docMk/>
            <pc:sldMk cId="711389554" sldId="268"/>
            <ac:spMk id="54" creationId="{9228552E-C8B1-4A80-8448-0787CE0FC704}"/>
          </ac:spMkLst>
        </pc:spChg>
        <pc:spChg chg="add del">
          <ac:chgData name="Thomas" userId="0ebd646e-58c3-4364-a021-c6734477c2a1" providerId="ADAL" clId="{D54F17A7-310D-482C-9819-44CC0782C985}" dt="2021-12-11T14:27:34.156" v="1010" actId="26606"/>
          <ac:spMkLst>
            <pc:docMk/>
            <pc:sldMk cId="711389554" sldId="268"/>
            <ac:spMk id="56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4:27:34.156" v="1010" actId="26606"/>
          <ac:spMkLst>
            <pc:docMk/>
            <pc:sldMk cId="711389554" sldId="268"/>
            <ac:spMk id="57" creationId="{55C61911-45B2-48BF-AC7A-1EB579B42CBB}"/>
          </ac:spMkLst>
        </pc:spChg>
        <pc:spChg chg="add del">
          <ac:chgData name="Thomas" userId="0ebd646e-58c3-4364-a021-c6734477c2a1" providerId="ADAL" clId="{D54F17A7-310D-482C-9819-44CC0782C985}" dt="2021-12-11T14:27:34.156" v="1010" actId="26606"/>
          <ac:spMkLst>
            <pc:docMk/>
            <pc:sldMk cId="711389554" sldId="268"/>
            <ac:spMk id="58" creationId="{2DE4D4CE-6DAE-4A05-BE5B-6BCE3F4EC79B}"/>
          </ac:spMkLst>
        </pc:spChg>
        <pc:spChg chg="add del">
          <ac:chgData name="Thomas" userId="0ebd646e-58c3-4364-a021-c6734477c2a1" providerId="ADAL" clId="{D54F17A7-310D-482C-9819-44CC0782C985}" dt="2021-12-11T14:27:34.156" v="1010" actId="26606"/>
          <ac:spMkLst>
            <pc:docMk/>
            <pc:sldMk cId="711389554" sldId="268"/>
            <ac:spMk id="62" creationId="{10C23D31-5B0A-4956-A59F-A24F57D2A959}"/>
          </ac:spMkLst>
        </pc:spChg>
        <pc:spChg chg="add del">
          <ac:chgData name="Thomas" userId="0ebd646e-58c3-4364-a021-c6734477c2a1" providerId="ADAL" clId="{D54F17A7-310D-482C-9819-44CC0782C985}" dt="2021-12-11T14:27:34.156" v="1010" actId="26606"/>
          <ac:spMkLst>
            <pc:docMk/>
            <pc:sldMk cId="711389554" sldId="268"/>
            <ac:spMk id="63" creationId="{F4C6FC6E-4AAF-4628-B7E5-85DF9D323B6F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66" creationId="{C83B66D7-137D-4AC1-B172-53D60F08BEB5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68" creationId="{F6B92503-6984-4D15-8B98-8718709B785D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70" creationId="{08DDF938-524E-4C18-A47D-C00627832366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82" creationId="{CAEBFCD5-5356-4326-8D39-8235A46CD7B2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83" creationId="{F6814848-248A-47DD-88E0-95099D951EF8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84" creationId="{718BDA89-0D2C-4C4E-99F6-D7A220FE48D3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88" creationId="{7CE98B01-ED41-482F-AFA1-19C7FA7C04A7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89" creationId="{B9CABDD0-8DF6-4974-A224-9A2A81778003}"/>
          </ac:spMkLst>
        </pc:spChg>
        <pc:spChg chg="add del">
          <ac:chgData name="Thomas" userId="0ebd646e-58c3-4364-a021-c6734477c2a1" providerId="ADAL" clId="{D54F17A7-310D-482C-9819-44CC0782C985}" dt="2021-12-11T14:27:36.601" v="1012" actId="26606"/>
          <ac:spMkLst>
            <pc:docMk/>
            <pc:sldMk cId="711389554" sldId="268"/>
            <ac:spMk id="93" creationId="{9B9EEB36-4089-4251-B1B1-9E6116A93502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95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96" creationId="{4E0A5C5C-2A95-428E-9F6A-0D29EBD57C9F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97" creationId="{1056F38F-7C4E-461D-8709-7D0024AE1F79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98" creationId="{C7278469-3C3C-49CE-AEEE-E176A4900B78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00" creationId="{4C6598AB-1C17-4D54-951C-A082D94ACB7A}"/>
          </ac:spMkLst>
        </pc:spChg>
        <pc:spChg chg="add del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01" creationId="{9B9EEB36-4089-4251-B1B1-9E6116A93502}"/>
          </ac:spMkLst>
        </pc:spChg>
        <pc:spChg chg="add del">
          <ac:chgData name="Thomas" userId="0ebd646e-58c3-4364-a021-c6734477c2a1" providerId="ADAL" clId="{D54F17A7-310D-482C-9819-44CC0782C985}" dt="2021-12-11T14:28:54.753" v="1020" actId="26606"/>
          <ac:spMkLst>
            <pc:docMk/>
            <pc:sldMk cId="711389554" sldId="268"/>
            <ac:spMk id="114" creationId="{9228552E-C8B1-4A80-8448-0787CE0FC704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16" creationId="{5A0118C5-4F8D-4CF4-BADD-53FEACC6C42A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17" creationId="{4E0A5C5C-2A95-428E-9F6A-0D29EBD57C9F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18" creationId="{1056F38F-7C4E-461D-8709-7D0024AE1F79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19" creationId="{C7278469-3C3C-49CE-AEEE-E176A4900B78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23" creationId="{4C6598AB-1C17-4D54-951C-A082D94ACB7A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24" creationId="{C83B66D7-137D-4AC1-B172-53D60F08BEB5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25" creationId="{F6B92503-6984-4D15-8B98-8718709B785D}"/>
          </ac:spMkLst>
        </pc:spChg>
        <pc:spChg chg="add">
          <ac:chgData name="Thomas" userId="0ebd646e-58c3-4364-a021-c6734477c2a1" providerId="ADAL" clId="{D54F17A7-310D-482C-9819-44CC0782C985}" dt="2021-12-11T14:28:54.795" v="1021" actId="26606"/>
          <ac:spMkLst>
            <pc:docMk/>
            <pc:sldMk cId="711389554" sldId="268"/>
            <ac:spMk id="126" creationId="{08DDF938-524E-4C18-A47D-C00627832366}"/>
          </ac:spMkLst>
        </pc:spChg>
        <pc:grpChg chg="add del">
          <ac:chgData name="Thomas" userId="0ebd646e-58c3-4364-a021-c6734477c2a1" providerId="ADAL" clId="{D54F17A7-310D-482C-9819-44CC0782C985}" dt="2021-12-11T14:26:14.798" v="1001" actId="26606"/>
          <ac:grpSpMkLst>
            <pc:docMk/>
            <pc:sldMk cId="711389554" sldId="268"/>
            <ac:grpSpMk id="14" creationId="{85836128-58DE-4E5A-B27E-DFE747CA0B2B}"/>
          </ac:grpSpMkLst>
        </pc:grpChg>
        <pc:grpChg chg="add del">
          <ac:chgData name="Thomas" userId="0ebd646e-58c3-4364-a021-c6734477c2a1" providerId="ADAL" clId="{D54F17A7-310D-482C-9819-44CC0782C985}" dt="2021-12-11T14:27:36.618" v="1013" actId="26606"/>
          <ac:grpSpMkLst>
            <pc:docMk/>
            <pc:sldMk cId="711389554" sldId="268"/>
            <ac:grpSpMk id="42" creationId="{B8CB1D39-68D4-4372-BF3B-2A33A7495E2B}"/>
          </ac:grpSpMkLst>
        </pc:grpChg>
        <pc:grpChg chg="add del">
          <ac:chgData name="Thomas" userId="0ebd646e-58c3-4364-a021-c6734477c2a1" providerId="ADAL" clId="{D54F17A7-310D-482C-9819-44CC0782C985}" dt="2021-12-11T14:27:36.618" v="1013" actId="26606"/>
          <ac:grpSpMkLst>
            <pc:docMk/>
            <pc:sldMk cId="711389554" sldId="268"/>
            <ac:grpSpMk id="47" creationId="{582A903B-6B78-4F0A-B7C9-3D80499020B8}"/>
          </ac:grpSpMkLst>
        </pc:grpChg>
        <pc:grpChg chg="add del">
          <ac:chgData name="Thomas" userId="0ebd646e-58c3-4364-a021-c6734477c2a1" providerId="ADAL" clId="{D54F17A7-310D-482C-9819-44CC0782C985}" dt="2021-12-11T14:27:34.156" v="1010" actId="26606"/>
          <ac:grpSpMkLst>
            <pc:docMk/>
            <pc:sldMk cId="711389554" sldId="268"/>
            <ac:grpSpMk id="59" creationId="{B8CB1D39-68D4-4372-BF3B-2A33A7495E2B}"/>
          </ac:grpSpMkLst>
        </pc:grpChg>
        <pc:grpChg chg="add del">
          <ac:chgData name="Thomas" userId="0ebd646e-58c3-4364-a021-c6734477c2a1" providerId="ADAL" clId="{D54F17A7-310D-482C-9819-44CC0782C985}" dt="2021-12-11T14:28:54.795" v="1021" actId="26606"/>
          <ac:grpSpMkLst>
            <pc:docMk/>
            <pc:sldMk cId="711389554" sldId="268"/>
            <ac:grpSpMk id="60" creationId="{93DC754C-7E09-422D-A8BB-AF632E90DFA2}"/>
          </ac:grpSpMkLst>
        </pc:grpChg>
        <pc:grpChg chg="add del">
          <ac:chgData name="Thomas" userId="0ebd646e-58c3-4364-a021-c6734477c2a1" providerId="ADAL" clId="{D54F17A7-310D-482C-9819-44CC0782C985}" dt="2021-12-11T14:27:34.156" v="1010" actId="26606"/>
          <ac:grpSpMkLst>
            <pc:docMk/>
            <pc:sldMk cId="711389554" sldId="268"/>
            <ac:grpSpMk id="65" creationId="{582A903B-6B78-4F0A-B7C9-3D80499020B8}"/>
          </ac:grpSpMkLst>
        </pc:grpChg>
        <pc:grpChg chg="add del">
          <ac:chgData name="Thomas" userId="0ebd646e-58c3-4364-a021-c6734477c2a1" providerId="ADAL" clId="{D54F17A7-310D-482C-9819-44CC0782C985}" dt="2021-12-11T14:27:36.601" v="1012" actId="26606"/>
          <ac:grpSpMkLst>
            <pc:docMk/>
            <pc:sldMk cId="711389554" sldId="268"/>
            <ac:grpSpMk id="85" creationId="{6B67BE95-96EF-433C-9F29-B0732AA6B6AC}"/>
          </ac:grpSpMkLst>
        </pc:grpChg>
        <pc:grpChg chg="add del">
          <ac:chgData name="Thomas" userId="0ebd646e-58c3-4364-a021-c6734477c2a1" providerId="ADAL" clId="{D54F17A7-310D-482C-9819-44CC0782C985}" dt="2021-12-11T14:27:36.601" v="1012" actId="26606"/>
          <ac:grpSpMkLst>
            <pc:docMk/>
            <pc:sldMk cId="711389554" sldId="268"/>
            <ac:grpSpMk id="90" creationId="{D6E8B984-55B9-4A62-A043-997D00F0AE09}"/>
          </ac:grpSpMkLst>
        </pc:grpChg>
        <pc:grpChg chg="add del">
          <ac:chgData name="Thomas" userId="0ebd646e-58c3-4364-a021-c6734477c2a1" providerId="ADAL" clId="{D54F17A7-310D-482C-9819-44CC0782C985}" dt="2021-12-11T14:28:54.795" v="1021" actId="26606"/>
          <ac:grpSpMkLst>
            <pc:docMk/>
            <pc:sldMk cId="711389554" sldId="268"/>
            <ac:grpSpMk id="102" creationId="{3773FAF5-C452-4455-9411-D6AF5EBD4CA9}"/>
          </ac:grpSpMkLst>
        </pc:grpChg>
        <pc:grpChg chg="add">
          <ac:chgData name="Thomas" userId="0ebd646e-58c3-4364-a021-c6734477c2a1" providerId="ADAL" clId="{D54F17A7-310D-482C-9819-44CC0782C985}" dt="2021-12-11T14:28:54.795" v="1021" actId="26606"/>
          <ac:grpSpMkLst>
            <pc:docMk/>
            <pc:sldMk cId="711389554" sldId="268"/>
            <ac:grpSpMk id="120" creationId="{93DC754C-7E09-422D-A8BB-AF632E90DFA2}"/>
          </ac:grpSpMkLst>
        </pc:grpChg>
        <pc:grpChg chg="add">
          <ac:chgData name="Thomas" userId="0ebd646e-58c3-4364-a021-c6734477c2a1" providerId="ADAL" clId="{D54F17A7-310D-482C-9819-44CC0782C985}" dt="2021-12-11T14:28:54.795" v="1021" actId="26606"/>
          <ac:grpSpMkLst>
            <pc:docMk/>
            <pc:sldMk cId="711389554" sldId="268"/>
            <ac:grpSpMk id="128" creationId="{3773FAF5-C452-4455-9411-D6AF5EBD4CA9}"/>
          </ac:grpSpMkLst>
        </pc:grpChg>
        <pc:graphicFrameChg chg="add del modGraphic">
          <ac:chgData name="Thomas" userId="0ebd646e-58c3-4364-a021-c6734477c2a1" providerId="ADAL" clId="{D54F17A7-310D-482C-9819-44CC0782C985}" dt="2021-12-11T14:27:14.333" v="1006" actId="1032"/>
          <ac:graphicFrameMkLst>
            <pc:docMk/>
            <pc:sldMk cId="711389554" sldId="268"/>
            <ac:graphicFrameMk id="4" creationId="{60E1F260-49B1-4AC5-82E7-4AFFC55A0165}"/>
          </ac:graphicFrameMkLst>
        </pc:graphicFrameChg>
        <pc:graphicFrameChg chg="add del mod modGraphic">
          <ac:chgData name="Thomas" userId="0ebd646e-58c3-4364-a021-c6734477c2a1" providerId="ADAL" clId="{D54F17A7-310D-482C-9819-44CC0782C985}" dt="2021-12-11T14:28:48.759" v="1018" actId="1032"/>
          <ac:graphicFrameMkLst>
            <pc:docMk/>
            <pc:sldMk cId="711389554" sldId="268"/>
            <ac:graphicFrameMk id="7" creationId="{9621CC51-40A2-4331-95CE-32A8F2BD4BD5}"/>
          </ac:graphicFrameMkLst>
        </pc:graphicFrameChg>
        <pc:graphicFrameChg chg="add del">
          <ac:chgData name="Thomas" userId="0ebd646e-58c3-4364-a021-c6734477c2a1" providerId="ADAL" clId="{D54F17A7-310D-482C-9819-44CC0782C985}" dt="2021-12-11T14:26:07.422" v="999" actId="26606"/>
          <ac:graphicFrameMkLst>
            <pc:docMk/>
            <pc:sldMk cId="711389554" sldId="268"/>
            <ac:graphicFrameMk id="22" creationId="{4FAD663B-836E-4676-8364-38C525130D34}"/>
          </ac:graphicFrameMkLst>
        </pc:graphicFrameChg>
        <pc:graphicFrameChg chg="add del">
          <ac:chgData name="Thomas" userId="0ebd646e-58c3-4364-a021-c6734477c2a1" providerId="ADAL" clId="{D54F17A7-310D-482C-9819-44CC0782C985}" dt="2021-12-11T14:26:21.852" v="1003" actId="26606"/>
          <ac:graphicFrameMkLst>
            <pc:docMk/>
            <pc:sldMk cId="711389554" sldId="268"/>
            <ac:graphicFrameMk id="37" creationId="{0B08D855-1E16-4178-A4CA-6AAB97C0BE06}"/>
          </ac:graphicFrameMkLst>
        </pc:graphicFrameChg>
        <pc:graphicFrameChg chg="add del">
          <ac:chgData name="Thomas" userId="0ebd646e-58c3-4364-a021-c6734477c2a1" providerId="ADAL" clId="{D54F17A7-310D-482C-9819-44CC0782C985}" dt="2021-12-11T14:27:29.990" v="1008" actId="26606"/>
          <ac:graphicFrameMkLst>
            <pc:docMk/>
            <pc:sldMk cId="711389554" sldId="268"/>
            <ac:graphicFrameMk id="49" creationId="{473A5B98-D072-4E76-9A69-4DB0370E0143}"/>
          </ac:graphicFrameMkLst>
        </pc:graphicFrameChg>
        <pc:graphicFrameChg chg="add del">
          <ac:chgData name="Thomas" userId="0ebd646e-58c3-4364-a021-c6734477c2a1" providerId="ADAL" clId="{D54F17A7-310D-482C-9819-44CC0782C985}" dt="2021-12-11T14:27:34.156" v="1010" actId="26606"/>
          <ac:graphicFrameMkLst>
            <pc:docMk/>
            <pc:sldMk cId="711389554" sldId="268"/>
            <ac:graphicFrameMk id="64" creationId="{F87C6D48-88FA-48BB-B2B7-A6A1E84C2742}"/>
          </ac:graphicFrameMkLst>
        </pc:graphicFrameChg>
        <pc:graphicFrameChg chg="add del">
          <ac:chgData name="Thomas" userId="0ebd646e-58c3-4364-a021-c6734477c2a1" providerId="ADAL" clId="{D54F17A7-310D-482C-9819-44CC0782C985}" dt="2021-12-11T14:28:54.753" v="1020" actId="26606"/>
          <ac:graphicFrameMkLst>
            <pc:docMk/>
            <pc:sldMk cId="711389554" sldId="268"/>
            <ac:graphicFrameMk id="109" creationId="{5150E407-BE8A-4592-819C-49322E5B9572}"/>
          </ac:graphicFrameMkLst>
        </pc:graphicFrameChg>
        <pc:graphicFrameChg chg="add mod">
          <ac:chgData name="Thomas" userId="0ebd646e-58c3-4364-a021-c6734477c2a1" providerId="ADAL" clId="{D54F17A7-310D-482C-9819-44CC0782C985}" dt="2021-12-11T14:41:01.898" v="1041" actId="207"/>
          <ac:graphicFrameMkLst>
            <pc:docMk/>
            <pc:sldMk cId="711389554" sldId="268"/>
            <ac:graphicFrameMk id="127" creationId="{3AA70FB8-1763-4A9E-8042-68E94ED64BDE}"/>
          </ac:graphicFrameMkLst>
        </pc:graphicFrameChg>
        <pc:picChg chg="add del">
          <ac:chgData name="Thomas" userId="0ebd646e-58c3-4364-a021-c6734477c2a1" providerId="ADAL" clId="{D54F17A7-310D-482C-9819-44CC0782C985}" dt="2021-12-11T14:25:30.401" v="995" actId="26606"/>
          <ac:picMkLst>
            <pc:docMk/>
            <pc:sldMk cId="711389554" sldId="268"/>
            <ac:picMk id="5" creationId="{BC465F9B-CAFD-424F-B0AC-DC13D8B66ABF}"/>
          </ac:picMkLst>
        </pc:picChg>
        <pc:picChg chg="add del">
          <ac:chgData name="Thomas" userId="0ebd646e-58c3-4364-a021-c6734477c2a1" providerId="ADAL" clId="{D54F17A7-310D-482C-9819-44CC0782C985}" dt="2021-12-11T14:26:21.852" v="1003" actId="26606"/>
          <ac:picMkLst>
            <pc:docMk/>
            <pc:sldMk cId="711389554" sldId="268"/>
            <ac:picMk id="6" creationId="{DB0A298B-4E0D-4380-BE81-3D7E674D9652}"/>
          </ac:picMkLst>
        </pc:picChg>
        <pc:picChg chg="add del">
          <ac:chgData name="Thomas" userId="0ebd646e-58c3-4364-a021-c6734477c2a1" providerId="ADAL" clId="{D54F17A7-310D-482C-9819-44CC0782C985}" dt="2021-12-11T14:25:46.997" v="997" actId="26606"/>
          <ac:picMkLst>
            <pc:docMk/>
            <pc:sldMk cId="711389554" sldId="268"/>
            <ac:picMk id="18" creationId="{AA58B59A-45B4-4188-B0C5-70510088B0FE}"/>
          </ac:picMkLst>
        </pc:picChg>
        <pc:picChg chg="add del">
          <ac:chgData name="Thomas" userId="0ebd646e-58c3-4364-a021-c6734477c2a1" providerId="ADAL" clId="{D54F17A7-310D-482C-9819-44CC0782C985}" dt="2021-12-11T14:27:29.990" v="1008" actId="26606"/>
          <ac:picMkLst>
            <pc:docMk/>
            <pc:sldMk cId="711389554" sldId="268"/>
            <ac:picMk id="50" creationId="{1C75AE37-C7E4-4A92-AD06-71154AC4D427}"/>
          </ac:picMkLst>
        </pc:picChg>
        <pc:picChg chg="add del">
          <ac:chgData name="Thomas" userId="0ebd646e-58c3-4364-a021-c6734477c2a1" providerId="ADAL" clId="{D54F17A7-310D-482C-9819-44CC0782C985}" dt="2021-12-11T14:28:54.753" v="1020" actId="26606"/>
          <ac:picMkLst>
            <pc:docMk/>
            <pc:sldMk cId="711389554" sldId="268"/>
            <ac:picMk id="110" creationId="{E1FBC554-1CE8-492B-995B-B7D3B35D077F}"/>
          </ac:picMkLst>
        </pc:picChg>
      </pc:sldChg>
      <pc:sldChg chg="new del">
        <pc:chgData name="Thomas" userId="0ebd646e-58c3-4364-a021-c6734477c2a1" providerId="ADAL" clId="{D54F17A7-310D-482C-9819-44CC0782C985}" dt="2021-12-11T14:46:12.242" v="1074" actId="2696"/>
        <pc:sldMkLst>
          <pc:docMk/>
          <pc:sldMk cId="1718792689" sldId="269"/>
        </pc:sldMkLst>
      </pc:sldChg>
      <pc:sldChg chg="addSp delSp modSp new mod ord setBg addAnim delAnim modAnim setClrOvrMap">
        <pc:chgData name="Thomas" userId="0ebd646e-58c3-4364-a021-c6734477c2a1" providerId="ADAL" clId="{D54F17A7-310D-482C-9819-44CC0782C985}" dt="2021-12-11T14:52:44.964" v="1196"/>
        <pc:sldMkLst>
          <pc:docMk/>
          <pc:sldMk cId="2249478689" sldId="269"/>
        </pc:sldMkLst>
        <pc:spChg chg="mo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2" creationId="{B48BD849-BF98-411E-B7D7-8967ED5C235E}"/>
          </ac:spMkLst>
        </pc:spChg>
        <pc:spChg chg="mo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3" creationId="{65D408C1-D269-4F05-A12B-B6D4A2FB6EDE}"/>
          </ac:spMkLst>
        </pc:spChg>
        <pc:spChg chg="add del">
          <ac:chgData name="Thomas" userId="0ebd646e-58c3-4364-a021-c6734477c2a1" providerId="ADAL" clId="{D54F17A7-310D-482C-9819-44CC0782C985}" dt="2021-12-11T14:47:18.249" v="1134" actId="26606"/>
          <ac:spMkLst>
            <pc:docMk/>
            <pc:sldMk cId="2249478689" sldId="269"/>
            <ac:spMk id="10" creationId="{0671A8AE-40A1-4631-A6B8-581AFF065482}"/>
          </ac:spMkLst>
        </pc:spChg>
        <pc:spChg chg="add del">
          <ac:chgData name="Thomas" userId="0ebd646e-58c3-4364-a021-c6734477c2a1" providerId="ADAL" clId="{D54F17A7-310D-482C-9819-44CC0782C985}" dt="2021-12-11T14:47:18.249" v="1134" actId="26606"/>
          <ac:spMkLst>
            <pc:docMk/>
            <pc:sldMk cId="2249478689" sldId="269"/>
            <ac:spMk id="12" creationId="{AB58EF07-17C2-48CF-ABB0-EEF1F17CB8F0}"/>
          </ac:spMkLst>
        </pc:spChg>
        <pc:spChg chg="add del">
          <ac:chgData name="Thomas" userId="0ebd646e-58c3-4364-a021-c6734477c2a1" providerId="ADAL" clId="{D54F17A7-310D-482C-9819-44CC0782C985}" dt="2021-12-11T14:47:18.249" v="1134" actId="26606"/>
          <ac:spMkLst>
            <pc:docMk/>
            <pc:sldMk cId="2249478689" sldId="269"/>
            <ac:spMk id="14" creationId="{AF2F604E-43BE-4DC3-B983-E071523364F8}"/>
          </ac:spMkLst>
        </pc:spChg>
        <pc:spChg chg="add del">
          <ac:chgData name="Thomas" userId="0ebd646e-58c3-4364-a021-c6734477c2a1" providerId="ADAL" clId="{D54F17A7-310D-482C-9819-44CC0782C985}" dt="2021-12-11T14:47:18.249" v="1134" actId="26606"/>
          <ac:spMkLst>
            <pc:docMk/>
            <pc:sldMk cId="2249478689" sldId="269"/>
            <ac:spMk id="16" creationId="{08C9B587-E65E-4B52-B37C-ABEBB6E87928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19" creationId="{3A397E3E-B90C-4D82-BAAA-36F7AC6A4565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24" creationId="{90A7F83A-9728-4030-8E45-9ECF1ABCCC12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26" creationId="{A2B5CBEA-F125-49B6-8335-227C325B112B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28" creationId="{FEA9761C-7BB2-45E5-A5DB-A0B35362454A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30" creationId="{4D1A5E71-B6B6-486A-8CDC-C7ABD9B903F6}"/>
          </ac:spMkLst>
        </pc:spChg>
        <pc:spChg chg="add del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32" creationId="{8E44D629-6B8E-4D88-A77E-149C0ED03498}"/>
          </ac:spMkLst>
        </pc:spChg>
        <pc:spChg chg="ad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51" creationId="{9AA72BD9-2C5A-4EDC-931F-5AA08EACA0F3}"/>
          </ac:spMkLst>
        </pc:spChg>
        <pc:spChg chg="ad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53" creationId="{DD3981AC-7B61-4947-BCF3-F7AA7FA385B9}"/>
          </ac:spMkLst>
        </pc:spChg>
        <pc:spChg chg="ad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55" creationId="{55D4142C-5077-457F-A6AD-3FECFDB39685}"/>
          </ac:spMkLst>
        </pc:spChg>
        <pc:spChg chg="add">
          <ac:chgData name="Thomas" userId="0ebd646e-58c3-4364-a021-c6734477c2a1" providerId="ADAL" clId="{D54F17A7-310D-482C-9819-44CC0782C985}" dt="2021-12-11T14:47:39.357" v="1136" actId="26606"/>
          <ac:spMkLst>
            <pc:docMk/>
            <pc:sldMk cId="2249478689" sldId="269"/>
            <ac:spMk id="57" creationId="{7A5F0580-5EE9-419F-96EE-B6529EF6E7D0}"/>
          </ac:spMkLst>
        </pc:spChg>
        <pc:grpChg chg="add del">
          <ac:chgData name="Thomas" userId="0ebd646e-58c3-4364-a021-c6734477c2a1" providerId="ADAL" clId="{D54F17A7-310D-482C-9819-44CC0782C985}" dt="2021-12-11T14:47:39.357" v="1136" actId="26606"/>
          <ac:grpSpMkLst>
            <pc:docMk/>
            <pc:sldMk cId="2249478689" sldId="269"/>
            <ac:grpSpMk id="20" creationId="{5499343D-E927-41D0-B997-E44A300C68D8}"/>
          </ac:grpSpMkLst>
        </pc:grpChg>
        <pc:grpChg chg="add del">
          <ac:chgData name="Thomas" userId="0ebd646e-58c3-4364-a021-c6734477c2a1" providerId="ADAL" clId="{D54F17A7-310D-482C-9819-44CC0782C985}" dt="2021-12-11T14:47:39.357" v="1136" actId="26606"/>
          <ac:grpSpMkLst>
            <pc:docMk/>
            <pc:sldMk cId="2249478689" sldId="269"/>
            <ac:grpSpMk id="23" creationId="{0F0C2E5D-B08F-4A99-9D15-59D33148FE02}"/>
          </ac:grpSpMkLst>
        </pc:grpChg>
        <pc:grpChg chg="add del">
          <ac:chgData name="Thomas" userId="0ebd646e-58c3-4364-a021-c6734477c2a1" providerId="ADAL" clId="{D54F17A7-310D-482C-9819-44CC0782C985}" dt="2021-12-11T14:47:39.357" v="1136" actId="26606"/>
          <ac:grpSpMkLst>
            <pc:docMk/>
            <pc:sldMk cId="2249478689" sldId="269"/>
            <ac:grpSpMk id="34" creationId="{FB9739EB-7F66-433D-841F-AB3CD18700B7}"/>
          </ac:grpSpMkLst>
        </pc:grpChg>
        <pc:grpChg chg="add del">
          <ac:chgData name="Thomas" userId="0ebd646e-58c3-4364-a021-c6734477c2a1" providerId="ADAL" clId="{D54F17A7-310D-482C-9819-44CC0782C985}" dt="2021-12-11T14:47:39.357" v="1136" actId="26606"/>
          <ac:grpSpMkLst>
            <pc:docMk/>
            <pc:sldMk cId="2249478689" sldId="269"/>
            <ac:grpSpMk id="41" creationId="{8B6BCBAB-41A5-4D6D-8C9B-55E3AA6FCC21}"/>
          </ac:grpSpMkLst>
        </pc:grpChg>
        <pc:picChg chg="add del mod">
          <ac:chgData name="Thomas" userId="0ebd646e-58c3-4364-a021-c6734477c2a1" providerId="ADAL" clId="{D54F17A7-310D-482C-9819-44CC0782C985}" dt="2021-12-11T14:46:44.702" v="1125" actId="21"/>
          <ac:picMkLst>
            <pc:docMk/>
            <pc:sldMk cId="2249478689" sldId="269"/>
            <ac:picMk id="4" creationId="{276EC478-6139-4FC2-8862-FA89D2EADC12}"/>
          </ac:picMkLst>
        </pc:picChg>
        <pc:picChg chg="add mod ord">
          <ac:chgData name="Thomas" userId="0ebd646e-58c3-4364-a021-c6734477c2a1" providerId="ADAL" clId="{D54F17A7-310D-482C-9819-44CC0782C985}" dt="2021-12-11T14:47:39.357" v="1136" actId="26606"/>
          <ac:picMkLst>
            <pc:docMk/>
            <pc:sldMk cId="2249478689" sldId="269"/>
            <ac:picMk id="5" creationId="{1CA0D070-F204-44D3-A1B7-280C29A5C73F}"/>
          </ac:picMkLst>
        </pc:picChg>
      </pc:sldChg>
      <pc:sldChg chg="addSp delSp modSp new mod ord setBg">
        <pc:chgData name="Thomas" userId="0ebd646e-58c3-4364-a021-c6734477c2a1" providerId="ADAL" clId="{D54F17A7-310D-482C-9819-44CC0782C985}" dt="2021-12-11T15:13:38.875" v="1940"/>
        <pc:sldMkLst>
          <pc:docMk/>
          <pc:sldMk cId="2662384977" sldId="270"/>
        </pc:sldMkLst>
        <pc:spChg chg="mod">
          <ac:chgData name="Thomas" userId="0ebd646e-58c3-4364-a021-c6734477c2a1" providerId="ADAL" clId="{D54F17A7-310D-482C-9819-44CC0782C985}" dt="2021-12-11T15:03:51.485" v="1658" actId="26606"/>
          <ac:spMkLst>
            <pc:docMk/>
            <pc:sldMk cId="2662384977" sldId="270"/>
            <ac:spMk id="2" creationId="{BF4DE93F-6F5F-4F63-9A9C-0B6DC62B95E8}"/>
          </ac:spMkLst>
        </pc:spChg>
        <pc:spChg chg="mod">
          <ac:chgData name="Thomas" userId="0ebd646e-58c3-4364-a021-c6734477c2a1" providerId="ADAL" clId="{D54F17A7-310D-482C-9819-44CC0782C985}" dt="2021-12-11T15:03:51.485" v="1658" actId="26606"/>
          <ac:spMkLst>
            <pc:docMk/>
            <pc:sldMk cId="2662384977" sldId="270"/>
            <ac:spMk id="3" creationId="{F0395E78-8775-4487-B95F-B7CC728C1EEE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8" creationId="{5A0118C5-4F8D-4CF4-BADD-53FEACC6C42A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10" creationId="{4E0A5C5C-2A95-428E-9F6A-0D29EBD57C9F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12" creationId="{1056F38F-7C4E-461D-8709-7D0024AE1F79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14" creationId="{C7278469-3C3C-49CE-AEEE-E176A4900B78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20" creationId="{4C6598AB-1C17-4D54-951C-A082D94ACB7A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22" creationId="{C83B66D7-137D-4AC1-B172-53D60F08BEB5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24" creationId="{F6B92503-6984-4D15-8B98-8718709B785D}"/>
          </ac:spMkLst>
        </pc:spChg>
        <pc:spChg chg="add del">
          <ac:chgData name="Thomas" userId="0ebd646e-58c3-4364-a021-c6734477c2a1" providerId="ADAL" clId="{D54F17A7-310D-482C-9819-44CC0782C985}" dt="2021-12-11T15:03:51.470" v="1657" actId="26606"/>
          <ac:spMkLst>
            <pc:docMk/>
            <pc:sldMk cId="2662384977" sldId="270"/>
            <ac:spMk id="26" creationId="{08DDF938-524E-4C18-A47D-C00627832366}"/>
          </ac:spMkLst>
        </pc:spChg>
        <pc:spChg chg="add">
          <ac:chgData name="Thomas" userId="0ebd646e-58c3-4364-a021-c6734477c2a1" providerId="ADAL" clId="{D54F17A7-310D-482C-9819-44CC0782C985}" dt="2021-12-11T15:03:51.485" v="1658" actId="26606"/>
          <ac:spMkLst>
            <pc:docMk/>
            <pc:sldMk cId="2662384977" sldId="270"/>
            <ac:spMk id="35" creationId="{5A0118C5-4F8D-4CF4-BADD-53FEACC6C42A}"/>
          </ac:spMkLst>
        </pc:spChg>
        <pc:spChg chg="add">
          <ac:chgData name="Thomas" userId="0ebd646e-58c3-4364-a021-c6734477c2a1" providerId="ADAL" clId="{D54F17A7-310D-482C-9819-44CC0782C985}" dt="2021-12-11T15:03:51.485" v="1658" actId="26606"/>
          <ac:spMkLst>
            <pc:docMk/>
            <pc:sldMk cId="2662384977" sldId="270"/>
            <ac:spMk id="46" creationId="{EC11F68A-CC71-4196-BBF3-20CDCD75D4E6}"/>
          </ac:spMkLst>
        </pc:spChg>
        <pc:spChg chg="add">
          <ac:chgData name="Thomas" userId="0ebd646e-58c3-4364-a021-c6734477c2a1" providerId="ADAL" clId="{D54F17A7-310D-482C-9819-44CC0782C985}" dt="2021-12-11T15:03:51.485" v="1658" actId="26606"/>
          <ac:spMkLst>
            <pc:docMk/>
            <pc:sldMk cId="2662384977" sldId="270"/>
            <ac:spMk id="47" creationId="{085F9950-F10E-4E64-962B-F70345789875}"/>
          </ac:spMkLst>
        </pc:spChg>
        <pc:grpChg chg="add del">
          <ac:chgData name="Thomas" userId="0ebd646e-58c3-4364-a021-c6734477c2a1" providerId="ADAL" clId="{D54F17A7-310D-482C-9819-44CC0782C985}" dt="2021-12-11T15:03:51.470" v="1657" actId="26606"/>
          <ac:grpSpMkLst>
            <pc:docMk/>
            <pc:sldMk cId="2662384977" sldId="270"/>
            <ac:grpSpMk id="16" creationId="{93DC754C-7E09-422D-A8BB-AF632E90DFA2}"/>
          </ac:grpSpMkLst>
        </pc:grpChg>
        <pc:grpChg chg="add del">
          <ac:chgData name="Thomas" userId="0ebd646e-58c3-4364-a021-c6734477c2a1" providerId="ADAL" clId="{D54F17A7-310D-482C-9819-44CC0782C985}" dt="2021-12-11T15:03:51.470" v="1657" actId="26606"/>
          <ac:grpSpMkLst>
            <pc:docMk/>
            <pc:sldMk cId="2662384977" sldId="270"/>
            <ac:grpSpMk id="28" creationId="{3773FAF5-C452-4455-9411-D6AF5EBD4CA9}"/>
          </ac:grpSpMkLst>
        </pc:grpChg>
        <pc:grpChg chg="add">
          <ac:chgData name="Thomas" userId="0ebd646e-58c3-4364-a021-c6734477c2a1" providerId="ADAL" clId="{D54F17A7-310D-482C-9819-44CC0782C985}" dt="2021-12-11T15:03:51.485" v="1658" actId="26606"/>
          <ac:grpSpMkLst>
            <pc:docMk/>
            <pc:sldMk cId="2662384977" sldId="270"/>
            <ac:grpSpMk id="36" creationId="{1E8369D0-2C3B-4E27-AC6C-A246AC28CDA1}"/>
          </ac:grpSpMkLst>
        </pc:grpChg>
        <pc:grpChg chg="add">
          <ac:chgData name="Thomas" userId="0ebd646e-58c3-4364-a021-c6734477c2a1" providerId="ADAL" clId="{D54F17A7-310D-482C-9819-44CC0782C985}" dt="2021-12-11T15:03:51.485" v="1658" actId="26606"/>
          <ac:grpSpMkLst>
            <pc:docMk/>
            <pc:sldMk cId="2662384977" sldId="270"/>
            <ac:grpSpMk id="38" creationId="{C6F74901-2A71-43C3-837C-27CCD6B6D636}"/>
          </ac:grpSpMkLst>
        </pc:grpChg>
      </pc:sldChg>
      <pc:sldChg chg="addSp delSp modSp new mod setBg setClrOvrMap">
        <pc:chgData name="Thomas" userId="0ebd646e-58c3-4364-a021-c6734477c2a1" providerId="ADAL" clId="{D54F17A7-310D-482C-9819-44CC0782C985}" dt="2021-12-11T15:12:57.107" v="1901" actId="1076"/>
        <pc:sldMkLst>
          <pc:docMk/>
          <pc:sldMk cId="2427884451" sldId="271"/>
        </pc:sldMkLst>
        <pc:spChg chg="mod">
          <ac:chgData name="Thomas" userId="0ebd646e-58c3-4364-a021-c6734477c2a1" providerId="ADAL" clId="{D54F17A7-310D-482C-9819-44CC0782C985}" dt="2021-12-11T15:12:57.107" v="1901" actId="1076"/>
          <ac:spMkLst>
            <pc:docMk/>
            <pc:sldMk cId="2427884451" sldId="271"/>
            <ac:spMk id="2" creationId="{CF37C4C5-0A52-4711-9DC3-C9D73A7A6E49}"/>
          </ac:spMkLst>
        </pc:spChg>
        <pc:spChg chg="mo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3" creationId="{D5A39069-24FB-432D-9D2A-18C12C5B2FFE}"/>
          </ac:spMkLst>
        </pc:spChg>
        <pc:spChg chg="add del mod">
          <ac:chgData name="Thomas" userId="0ebd646e-58c3-4364-a021-c6734477c2a1" providerId="ADAL" clId="{D54F17A7-310D-482C-9819-44CC0782C985}" dt="2021-12-11T15:06:48.732" v="1826"/>
          <ac:spMkLst>
            <pc:docMk/>
            <pc:sldMk cId="2427884451" sldId="271"/>
            <ac:spMk id="4" creationId="{18E296AF-BFD1-4E69-BFA0-02AE7EC0B713}"/>
          </ac:spMkLst>
        </pc:spChg>
        <pc:spChg chg="add del mod">
          <ac:chgData name="Thomas" userId="0ebd646e-58c3-4364-a021-c6734477c2a1" providerId="ADAL" clId="{D54F17A7-310D-482C-9819-44CC0782C985}" dt="2021-12-11T15:07:46.123" v="1892" actId="21"/>
          <ac:spMkLst>
            <pc:docMk/>
            <pc:sldMk cId="2427884451" sldId="271"/>
            <ac:spMk id="5" creationId="{043C03F1-9FF7-4326-9A94-59687984407C}"/>
          </ac:spMkLst>
        </pc:spChg>
        <pc:spChg chg="add del mod">
          <ac:chgData name="Thomas" userId="0ebd646e-58c3-4364-a021-c6734477c2a1" providerId="ADAL" clId="{D54F17A7-310D-482C-9819-44CC0782C985}" dt="2021-12-11T15:07:43.623" v="1891" actId="21"/>
          <ac:spMkLst>
            <pc:docMk/>
            <pc:sldMk cId="2427884451" sldId="271"/>
            <ac:spMk id="6" creationId="{27CDC582-BC56-4382-B7FB-CA2D42B18044}"/>
          </ac:spMkLst>
        </pc:spChg>
        <pc:spChg chg="add del">
          <ac:chgData name="Thomas" userId="0ebd646e-58c3-4364-a021-c6734477c2a1" providerId="ADAL" clId="{D54F17A7-310D-482C-9819-44CC0782C985}" dt="2021-12-11T15:12:42.833" v="1897" actId="26606"/>
          <ac:spMkLst>
            <pc:docMk/>
            <pc:sldMk cId="2427884451" sldId="271"/>
            <ac:spMk id="12" creationId="{9228552E-C8B1-4A80-8448-0787CE0FC704}"/>
          </ac:spMkLst>
        </pc:spChg>
        <pc:spChg chg="ad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14" creationId="{3C1D1FA3-6212-4B97-9B1E-C7F81247C2B9}"/>
          </ac:spMkLst>
        </pc:spChg>
        <pc:spChg chg="ad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15" creationId="{5A0118C5-4F8D-4CF4-BADD-53FEACC6C42A}"/>
          </ac:spMkLst>
        </pc:spChg>
        <pc:spChg chg="ad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16" creationId="{11C51958-04D4-4687-95A2-95DCDCF47464}"/>
          </ac:spMkLst>
        </pc:spChg>
        <pc:spChg chg="ad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18" creationId="{79AFCB35-9C04-4524-A0B1-57FF6865D013}"/>
          </ac:spMkLst>
        </pc:spChg>
        <pc:spChg chg="add">
          <ac:chgData name="Thomas" userId="0ebd646e-58c3-4364-a021-c6734477c2a1" providerId="ADAL" clId="{D54F17A7-310D-482C-9819-44CC0782C985}" dt="2021-12-11T15:12:42.846" v="1898" actId="26606"/>
          <ac:spMkLst>
            <pc:docMk/>
            <pc:sldMk cId="2427884451" sldId="271"/>
            <ac:spMk id="20" creationId="{D11AD2AD-0BA0-4DD3-8EEA-84686A0E718C}"/>
          </ac:spMkLst>
        </pc:spChg>
        <pc:grpChg chg="add">
          <ac:chgData name="Thomas" userId="0ebd646e-58c3-4364-a021-c6734477c2a1" providerId="ADAL" clId="{D54F17A7-310D-482C-9819-44CC0782C985}" dt="2021-12-11T15:12:42.846" v="1898" actId="26606"/>
          <ac:grpSpMkLst>
            <pc:docMk/>
            <pc:sldMk cId="2427884451" sldId="271"/>
            <ac:grpSpMk id="22" creationId="{0C156BF8-7FF7-440F-BE2B-417DFFE8BFA5}"/>
          </ac:grpSpMkLst>
        </pc:grpChg>
        <pc:picChg chg="add mod ord">
          <ac:chgData name="Thomas" userId="0ebd646e-58c3-4364-a021-c6734477c2a1" providerId="ADAL" clId="{D54F17A7-310D-482C-9819-44CC0782C985}" dt="2021-12-11T15:12:48.472" v="1900" actId="1076"/>
          <ac:picMkLst>
            <pc:docMk/>
            <pc:sldMk cId="2427884451" sldId="271"/>
            <ac:picMk id="7" creationId="{26CF7752-C464-4B43-BADD-EDB149C78A99}"/>
          </ac:picMkLst>
        </pc:picChg>
      </pc:sldChg>
      <pc:sldChg chg="addSp modSp new mod setBg">
        <pc:chgData name="Thomas" userId="0ebd646e-58c3-4364-a021-c6734477c2a1" providerId="ADAL" clId="{D54F17A7-310D-482C-9819-44CC0782C985}" dt="2021-12-11T15:13:45.248" v="1941" actId="20577"/>
        <pc:sldMkLst>
          <pc:docMk/>
          <pc:sldMk cId="1247239836" sldId="272"/>
        </pc:sldMkLst>
        <pc:spChg chg="mo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" creationId="{A06FE856-DB3E-41F2-A406-C07C6C5678B0}"/>
          </ac:spMkLst>
        </pc:spChg>
        <pc:spChg chg="mod">
          <ac:chgData name="Thomas" userId="0ebd646e-58c3-4364-a021-c6734477c2a1" providerId="ADAL" clId="{D54F17A7-310D-482C-9819-44CC0782C985}" dt="2021-12-11T15:13:45.248" v="1941" actId="20577"/>
          <ac:spMkLst>
            <pc:docMk/>
            <pc:sldMk cId="1247239836" sldId="272"/>
            <ac:spMk id="3" creationId="{C7EA83E6-C5A2-4BE3-865F-05400EF963E8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8" creationId="{3A397E3E-B90C-4D82-BAAA-36F7AC6A4565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10" creationId="{E16C8D8F-10E9-4498-ABDB-0F923F8B6837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12" creationId="{1E5A83E3-8A11-4492-BB6E-F5F2240316FB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14" creationId="{8CF5E676-CA04-4CED-9F1E-5026ED66E66D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16" creationId="{6BA9E676-A8FC-4C2F-8D78-C13ED8ABDBA8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18" creationId="{A2B5CBEA-F125-49B6-8335-227C325B112B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0" creationId="{EECD79B5-5FC5-495F-BFD6-346C16E787A7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2" creationId="{2C1D3151-5F97-4860-B56C-C98BD62CC255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4" creationId="{32D9D048-3063-435A-8C23-26C1907E9619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6" creationId="{8DE96824-E506-4448-8704-5EC7BF7BC51B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28" creationId="{4D1A5E71-B6B6-486A-8CDC-C7ABD9B903F6}"/>
          </ac:spMkLst>
        </pc:spChg>
        <pc:spChg chg="add">
          <ac:chgData name="Thomas" userId="0ebd646e-58c3-4364-a021-c6734477c2a1" providerId="ADAL" clId="{D54F17A7-310D-482C-9819-44CC0782C985}" dt="2021-12-11T15:13:28.241" v="1938" actId="26606"/>
          <ac:spMkLst>
            <pc:docMk/>
            <pc:sldMk cId="1247239836" sldId="272"/>
            <ac:spMk id="30" creationId="{B6C541AE-9B02-44C0-B8C6-B2DEA7ED381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F987C6-C139-4238-AB53-5A831DBFCE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FB1B50-4A36-4F7D-AC06-452BC3126758}">
      <dgm:prSet/>
      <dgm:spPr/>
      <dgm:t>
        <a:bodyPr/>
        <a:lstStyle/>
        <a:p>
          <a:r>
            <a:rPr lang="en-IE"/>
            <a:t>Linear accuracy of 86%</a:t>
          </a:r>
          <a:endParaRPr lang="en-US"/>
        </a:p>
      </dgm:t>
    </dgm:pt>
    <dgm:pt modelId="{B84DEC3B-D0BD-4EC6-8A7F-466C817A5D89}" type="parTrans" cxnId="{7DF12F48-9F7A-4DA8-B4A4-7B1DB5A916A6}">
      <dgm:prSet/>
      <dgm:spPr/>
      <dgm:t>
        <a:bodyPr/>
        <a:lstStyle/>
        <a:p>
          <a:endParaRPr lang="en-US"/>
        </a:p>
      </dgm:t>
    </dgm:pt>
    <dgm:pt modelId="{2C825EDF-E281-4F62-B830-0BF3B2B3CA3F}" type="sibTrans" cxnId="{7DF12F48-9F7A-4DA8-B4A4-7B1DB5A916A6}">
      <dgm:prSet/>
      <dgm:spPr/>
      <dgm:t>
        <a:bodyPr/>
        <a:lstStyle/>
        <a:p>
          <a:endParaRPr lang="en-US"/>
        </a:p>
      </dgm:t>
    </dgm:pt>
    <dgm:pt modelId="{CA4936B9-BD6E-483C-AC9C-C897CE37B719}">
      <dgm:prSet/>
      <dgm:spPr/>
      <dgm:t>
        <a:bodyPr/>
        <a:lstStyle/>
        <a:p>
          <a:r>
            <a:rPr lang="en-IE"/>
            <a:t>Polynomial accuracy of 91%</a:t>
          </a:r>
          <a:endParaRPr lang="en-US"/>
        </a:p>
      </dgm:t>
    </dgm:pt>
    <dgm:pt modelId="{669B6E5A-11B6-4EA1-97E7-46EA1981F5F0}" type="parTrans" cxnId="{535E9855-E634-4070-BA4B-E3C09D21738F}">
      <dgm:prSet/>
      <dgm:spPr/>
      <dgm:t>
        <a:bodyPr/>
        <a:lstStyle/>
        <a:p>
          <a:endParaRPr lang="en-US"/>
        </a:p>
      </dgm:t>
    </dgm:pt>
    <dgm:pt modelId="{9E4E168E-0314-4A47-BE97-9DA8D4DDBBC7}" type="sibTrans" cxnId="{535E9855-E634-4070-BA4B-E3C09D21738F}">
      <dgm:prSet/>
      <dgm:spPr/>
      <dgm:t>
        <a:bodyPr/>
        <a:lstStyle/>
        <a:p>
          <a:endParaRPr lang="en-US"/>
        </a:p>
      </dgm:t>
    </dgm:pt>
    <dgm:pt modelId="{0C7E0F6D-25C8-462F-80C5-2F1FF3361F33}" type="pres">
      <dgm:prSet presAssocID="{A6F987C6-C139-4238-AB53-5A831DBFCEB8}" presName="root" presStyleCnt="0">
        <dgm:presLayoutVars>
          <dgm:dir/>
          <dgm:resizeHandles val="exact"/>
        </dgm:presLayoutVars>
      </dgm:prSet>
      <dgm:spPr/>
    </dgm:pt>
    <dgm:pt modelId="{E4245514-AF0B-4977-AEB1-0E7881131A39}" type="pres">
      <dgm:prSet presAssocID="{59FB1B50-4A36-4F7D-AC06-452BC3126758}" presName="compNode" presStyleCnt="0"/>
      <dgm:spPr/>
    </dgm:pt>
    <dgm:pt modelId="{D0B3C8E4-BF01-4388-9250-176463471E6D}" type="pres">
      <dgm:prSet presAssocID="{59FB1B50-4A36-4F7D-AC06-452BC3126758}" presName="bgRect" presStyleLbl="bgShp" presStyleIdx="0" presStyleCnt="2"/>
      <dgm:spPr/>
    </dgm:pt>
    <dgm:pt modelId="{53960C33-86B8-4205-9F0A-2DBF2920C175}" type="pres">
      <dgm:prSet presAssocID="{59FB1B50-4A36-4F7D-AC06-452BC31267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B391DCD-7AB6-47E9-A3C7-BDED41F0AC3F}" type="pres">
      <dgm:prSet presAssocID="{59FB1B50-4A36-4F7D-AC06-452BC3126758}" presName="spaceRect" presStyleCnt="0"/>
      <dgm:spPr/>
    </dgm:pt>
    <dgm:pt modelId="{8CCF3536-975C-4E61-B7B0-8CC7FC6AC573}" type="pres">
      <dgm:prSet presAssocID="{59FB1B50-4A36-4F7D-AC06-452BC3126758}" presName="parTx" presStyleLbl="revTx" presStyleIdx="0" presStyleCnt="2">
        <dgm:presLayoutVars>
          <dgm:chMax val="0"/>
          <dgm:chPref val="0"/>
        </dgm:presLayoutVars>
      </dgm:prSet>
      <dgm:spPr/>
    </dgm:pt>
    <dgm:pt modelId="{90C80F2E-3154-431F-8C6A-11F065C0F93B}" type="pres">
      <dgm:prSet presAssocID="{2C825EDF-E281-4F62-B830-0BF3B2B3CA3F}" presName="sibTrans" presStyleCnt="0"/>
      <dgm:spPr/>
    </dgm:pt>
    <dgm:pt modelId="{88D2D3A3-8F4B-475D-B30E-4FDB38A21A8E}" type="pres">
      <dgm:prSet presAssocID="{CA4936B9-BD6E-483C-AC9C-C897CE37B719}" presName="compNode" presStyleCnt="0"/>
      <dgm:spPr/>
    </dgm:pt>
    <dgm:pt modelId="{81C826DC-FD4B-4EF6-B487-D64E8B579B85}" type="pres">
      <dgm:prSet presAssocID="{CA4936B9-BD6E-483C-AC9C-C897CE37B719}" presName="bgRect" presStyleLbl="bgShp" presStyleIdx="1" presStyleCnt="2"/>
      <dgm:spPr/>
    </dgm:pt>
    <dgm:pt modelId="{08802EAB-DA84-462D-9A41-A81D48DACA1B}" type="pres">
      <dgm:prSet presAssocID="{CA4936B9-BD6E-483C-AC9C-C897CE37B7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59E0CC1-8CF8-4BF9-945A-09828EA05D6C}" type="pres">
      <dgm:prSet presAssocID="{CA4936B9-BD6E-483C-AC9C-C897CE37B719}" presName="spaceRect" presStyleCnt="0"/>
      <dgm:spPr/>
    </dgm:pt>
    <dgm:pt modelId="{B7D6504F-0083-4410-8FE5-FF8112A3D325}" type="pres">
      <dgm:prSet presAssocID="{CA4936B9-BD6E-483C-AC9C-C897CE37B71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DF12F48-9F7A-4DA8-B4A4-7B1DB5A916A6}" srcId="{A6F987C6-C139-4238-AB53-5A831DBFCEB8}" destId="{59FB1B50-4A36-4F7D-AC06-452BC3126758}" srcOrd="0" destOrd="0" parTransId="{B84DEC3B-D0BD-4EC6-8A7F-466C817A5D89}" sibTransId="{2C825EDF-E281-4F62-B830-0BF3B2B3CA3F}"/>
    <dgm:cxn modelId="{535E9855-E634-4070-BA4B-E3C09D21738F}" srcId="{A6F987C6-C139-4238-AB53-5A831DBFCEB8}" destId="{CA4936B9-BD6E-483C-AC9C-C897CE37B719}" srcOrd="1" destOrd="0" parTransId="{669B6E5A-11B6-4EA1-97E7-46EA1981F5F0}" sibTransId="{9E4E168E-0314-4A47-BE97-9DA8D4DDBBC7}"/>
    <dgm:cxn modelId="{AE6C2D9E-2833-4DFD-B2E7-6565AEACAC94}" type="presOf" srcId="{CA4936B9-BD6E-483C-AC9C-C897CE37B719}" destId="{B7D6504F-0083-4410-8FE5-FF8112A3D325}" srcOrd="0" destOrd="0" presId="urn:microsoft.com/office/officeart/2018/2/layout/IconVerticalSolidList"/>
    <dgm:cxn modelId="{CCD6BFB5-6955-4D8C-A09D-05C562DAB2FB}" type="presOf" srcId="{59FB1B50-4A36-4F7D-AC06-452BC3126758}" destId="{8CCF3536-975C-4E61-B7B0-8CC7FC6AC573}" srcOrd="0" destOrd="0" presId="urn:microsoft.com/office/officeart/2018/2/layout/IconVerticalSolidList"/>
    <dgm:cxn modelId="{BB58EFB8-81C5-46B3-8ED4-7D6E14BE2E58}" type="presOf" srcId="{A6F987C6-C139-4238-AB53-5A831DBFCEB8}" destId="{0C7E0F6D-25C8-462F-80C5-2F1FF3361F33}" srcOrd="0" destOrd="0" presId="urn:microsoft.com/office/officeart/2018/2/layout/IconVerticalSolidList"/>
    <dgm:cxn modelId="{78CBC912-A52D-4B54-8FC8-3005D296EE10}" type="presParOf" srcId="{0C7E0F6D-25C8-462F-80C5-2F1FF3361F33}" destId="{E4245514-AF0B-4977-AEB1-0E7881131A39}" srcOrd="0" destOrd="0" presId="urn:microsoft.com/office/officeart/2018/2/layout/IconVerticalSolidList"/>
    <dgm:cxn modelId="{FDC76FF2-598A-4C67-BA83-CF47BB05D474}" type="presParOf" srcId="{E4245514-AF0B-4977-AEB1-0E7881131A39}" destId="{D0B3C8E4-BF01-4388-9250-176463471E6D}" srcOrd="0" destOrd="0" presId="urn:microsoft.com/office/officeart/2018/2/layout/IconVerticalSolidList"/>
    <dgm:cxn modelId="{3CA7D486-532F-4104-A7CB-98822C9A1916}" type="presParOf" srcId="{E4245514-AF0B-4977-AEB1-0E7881131A39}" destId="{53960C33-86B8-4205-9F0A-2DBF2920C175}" srcOrd="1" destOrd="0" presId="urn:microsoft.com/office/officeart/2018/2/layout/IconVerticalSolidList"/>
    <dgm:cxn modelId="{BC7DB221-20E4-4783-A0E1-B7AACE37F283}" type="presParOf" srcId="{E4245514-AF0B-4977-AEB1-0E7881131A39}" destId="{EB391DCD-7AB6-47E9-A3C7-BDED41F0AC3F}" srcOrd="2" destOrd="0" presId="urn:microsoft.com/office/officeart/2018/2/layout/IconVerticalSolidList"/>
    <dgm:cxn modelId="{9210A8D8-92B1-4BD9-8E60-C372C594DA1D}" type="presParOf" srcId="{E4245514-AF0B-4977-AEB1-0E7881131A39}" destId="{8CCF3536-975C-4E61-B7B0-8CC7FC6AC573}" srcOrd="3" destOrd="0" presId="urn:microsoft.com/office/officeart/2018/2/layout/IconVerticalSolidList"/>
    <dgm:cxn modelId="{C20BC526-0027-4664-A194-4846AEC282CD}" type="presParOf" srcId="{0C7E0F6D-25C8-462F-80C5-2F1FF3361F33}" destId="{90C80F2E-3154-431F-8C6A-11F065C0F93B}" srcOrd="1" destOrd="0" presId="urn:microsoft.com/office/officeart/2018/2/layout/IconVerticalSolidList"/>
    <dgm:cxn modelId="{4A08E078-B6DF-4309-B6C1-9A9BF71CBB38}" type="presParOf" srcId="{0C7E0F6D-25C8-462F-80C5-2F1FF3361F33}" destId="{88D2D3A3-8F4B-475D-B30E-4FDB38A21A8E}" srcOrd="2" destOrd="0" presId="urn:microsoft.com/office/officeart/2018/2/layout/IconVerticalSolidList"/>
    <dgm:cxn modelId="{2890F3A6-7DBC-4E77-915A-5140B35C84D5}" type="presParOf" srcId="{88D2D3A3-8F4B-475D-B30E-4FDB38A21A8E}" destId="{81C826DC-FD4B-4EF6-B487-D64E8B579B85}" srcOrd="0" destOrd="0" presId="urn:microsoft.com/office/officeart/2018/2/layout/IconVerticalSolidList"/>
    <dgm:cxn modelId="{0AF18F54-2464-43BE-A9BE-9E97E4437CBE}" type="presParOf" srcId="{88D2D3A3-8F4B-475D-B30E-4FDB38A21A8E}" destId="{08802EAB-DA84-462D-9A41-A81D48DACA1B}" srcOrd="1" destOrd="0" presId="urn:microsoft.com/office/officeart/2018/2/layout/IconVerticalSolidList"/>
    <dgm:cxn modelId="{90D3D8DC-6FB1-4FF2-8F69-1CAB69BC38F3}" type="presParOf" srcId="{88D2D3A3-8F4B-475D-B30E-4FDB38A21A8E}" destId="{459E0CC1-8CF8-4BF9-945A-09828EA05D6C}" srcOrd="2" destOrd="0" presId="urn:microsoft.com/office/officeart/2018/2/layout/IconVerticalSolidList"/>
    <dgm:cxn modelId="{EB6665C2-93DE-4675-BF06-6228F72D6881}" type="presParOf" srcId="{88D2D3A3-8F4B-475D-B30E-4FDB38A21A8E}" destId="{B7D6504F-0083-4410-8FE5-FF8112A3D3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CFD70-2395-438B-B118-C926FDCDF7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3776AF-4D99-4EF3-AA49-C8D0D252A558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Improve techniques</a:t>
          </a:r>
          <a:endParaRPr lang="en-US" dirty="0"/>
        </a:p>
      </dgm:t>
    </dgm:pt>
    <dgm:pt modelId="{C9066B14-6EDA-4CA6-9EE4-36DD59C41188}" type="parTrans" cxnId="{78E45495-60B1-437E-87FD-2C00E8540FA5}">
      <dgm:prSet/>
      <dgm:spPr/>
      <dgm:t>
        <a:bodyPr/>
        <a:lstStyle/>
        <a:p>
          <a:endParaRPr lang="en-US"/>
        </a:p>
      </dgm:t>
    </dgm:pt>
    <dgm:pt modelId="{88CD29E3-7D75-4378-9EC0-3BA90718F565}" type="sibTrans" cxnId="{78E45495-60B1-437E-87FD-2C00E8540FA5}">
      <dgm:prSet/>
      <dgm:spPr/>
      <dgm:t>
        <a:bodyPr/>
        <a:lstStyle/>
        <a:p>
          <a:endParaRPr lang="en-US"/>
        </a:p>
      </dgm:t>
    </dgm:pt>
    <dgm:pt modelId="{73213A5C-7615-44C0-A98B-F5EA683479C4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Add more techniques</a:t>
          </a:r>
          <a:endParaRPr lang="en-US"/>
        </a:p>
      </dgm:t>
    </dgm:pt>
    <dgm:pt modelId="{8B66643D-B403-4578-ACF5-D1CD7A9F96CD}" type="parTrans" cxnId="{91C06F3E-101D-4E2B-B773-EFC3D5F01ED4}">
      <dgm:prSet/>
      <dgm:spPr/>
      <dgm:t>
        <a:bodyPr/>
        <a:lstStyle/>
        <a:p>
          <a:endParaRPr lang="en-US"/>
        </a:p>
      </dgm:t>
    </dgm:pt>
    <dgm:pt modelId="{FAA7F597-B2B9-44B7-9A43-A1E7B9DFA066}" type="sibTrans" cxnId="{91C06F3E-101D-4E2B-B773-EFC3D5F01ED4}">
      <dgm:prSet/>
      <dgm:spPr/>
      <dgm:t>
        <a:bodyPr/>
        <a:lstStyle/>
        <a:p>
          <a:endParaRPr lang="en-US"/>
        </a:p>
      </dgm:t>
    </dgm:pt>
    <dgm:pt modelId="{AD42DEBC-55B8-4095-8DC2-785DB23012A3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Automatic milk generator</a:t>
          </a:r>
          <a:endParaRPr lang="en-US" dirty="0"/>
        </a:p>
      </dgm:t>
    </dgm:pt>
    <dgm:pt modelId="{E5AB2C44-6F99-4C80-AA06-40A67FA190D8}" type="parTrans" cxnId="{80BA3A4E-9EFE-44A6-9C23-EAB0C9B219E9}">
      <dgm:prSet/>
      <dgm:spPr/>
      <dgm:t>
        <a:bodyPr/>
        <a:lstStyle/>
        <a:p>
          <a:endParaRPr lang="en-US"/>
        </a:p>
      </dgm:t>
    </dgm:pt>
    <dgm:pt modelId="{A4BA19B7-0CD2-432A-87D2-C31D45ABC8C9}" type="sibTrans" cxnId="{80BA3A4E-9EFE-44A6-9C23-EAB0C9B219E9}">
      <dgm:prSet/>
      <dgm:spPr/>
      <dgm:t>
        <a:bodyPr/>
        <a:lstStyle/>
        <a:p>
          <a:endParaRPr lang="en-US"/>
        </a:p>
      </dgm:t>
    </dgm:pt>
    <dgm:pt modelId="{3F628DE8-92B4-4B5E-BF5D-5F4F0ABA56C8}" type="pres">
      <dgm:prSet presAssocID="{59ECFD70-2395-438B-B118-C926FDCDF7E8}" presName="root" presStyleCnt="0">
        <dgm:presLayoutVars>
          <dgm:dir/>
          <dgm:resizeHandles val="exact"/>
        </dgm:presLayoutVars>
      </dgm:prSet>
      <dgm:spPr/>
    </dgm:pt>
    <dgm:pt modelId="{F886C874-6A1A-4E50-BF74-3BE0392A7A97}" type="pres">
      <dgm:prSet presAssocID="{163776AF-4D99-4EF3-AA49-C8D0D252A558}" presName="compNode" presStyleCnt="0"/>
      <dgm:spPr/>
    </dgm:pt>
    <dgm:pt modelId="{2415EDB5-F925-489B-BC4C-385CA2B8EFEE}" type="pres">
      <dgm:prSet presAssocID="{163776AF-4D99-4EF3-AA49-C8D0D252A558}" presName="bgRect" presStyleLbl="bgShp" presStyleIdx="0" presStyleCnt="3"/>
      <dgm:spPr>
        <a:solidFill>
          <a:schemeClr val="bg1"/>
        </a:solidFill>
      </dgm:spPr>
    </dgm:pt>
    <dgm:pt modelId="{AE8E9286-30A7-4734-8881-9DA05FF9F074}" type="pres">
      <dgm:prSet presAssocID="{163776AF-4D99-4EF3-AA49-C8D0D252A558}" presName="iconRect" presStyleLbl="node1" presStyleIdx="0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60227A0D-EF9E-44B0-8957-6A355BD6111C}" type="pres">
      <dgm:prSet presAssocID="{163776AF-4D99-4EF3-AA49-C8D0D252A558}" presName="spaceRect" presStyleCnt="0"/>
      <dgm:spPr/>
    </dgm:pt>
    <dgm:pt modelId="{F4B6CEC2-485A-4F03-9BF5-3DF589785B81}" type="pres">
      <dgm:prSet presAssocID="{163776AF-4D99-4EF3-AA49-C8D0D252A558}" presName="parTx" presStyleLbl="revTx" presStyleIdx="0" presStyleCnt="3">
        <dgm:presLayoutVars>
          <dgm:chMax val="0"/>
          <dgm:chPref val="0"/>
        </dgm:presLayoutVars>
      </dgm:prSet>
      <dgm:spPr/>
    </dgm:pt>
    <dgm:pt modelId="{77145420-804C-4E9E-9EF5-0CDCACF32042}" type="pres">
      <dgm:prSet presAssocID="{88CD29E3-7D75-4378-9EC0-3BA90718F565}" presName="sibTrans" presStyleCnt="0"/>
      <dgm:spPr/>
    </dgm:pt>
    <dgm:pt modelId="{91415394-D9AC-47B5-806B-27B0A0C9E47D}" type="pres">
      <dgm:prSet presAssocID="{73213A5C-7615-44C0-A98B-F5EA683479C4}" presName="compNode" presStyleCnt="0"/>
      <dgm:spPr/>
    </dgm:pt>
    <dgm:pt modelId="{7B9ED950-0EF8-4F1B-A682-59F8C0B3AB2D}" type="pres">
      <dgm:prSet presAssocID="{73213A5C-7615-44C0-A98B-F5EA683479C4}" presName="bgRect" presStyleLbl="bgShp" presStyleIdx="1" presStyleCnt="3"/>
      <dgm:spPr>
        <a:solidFill>
          <a:schemeClr val="bg1"/>
        </a:solidFill>
      </dgm:spPr>
    </dgm:pt>
    <dgm:pt modelId="{7CD96D27-8C8A-4E85-95E4-9F607D9FCC5E}" type="pres">
      <dgm:prSet presAssocID="{73213A5C-7615-44C0-A98B-F5EA683479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C2E6963-A48C-4A10-BE1C-8DE87AFED520}" type="pres">
      <dgm:prSet presAssocID="{73213A5C-7615-44C0-A98B-F5EA683479C4}" presName="spaceRect" presStyleCnt="0"/>
      <dgm:spPr/>
    </dgm:pt>
    <dgm:pt modelId="{3AF1F522-352A-4E11-9BB0-D83196F8D8A8}" type="pres">
      <dgm:prSet presAssocID="{73213A5C-7615-44C0-A98B-F5EA683479C4}" presName="parTx" presStyleLbl="revTx" presStyleIdx="1" presStyleCnt="3">
        <dgm:presLayoutVars>
          <dgm:chMax val="0"/>
          <dgm:chPref val="0"/>
        </dgm:presLayoutVars>
      </dgm:prSet>
      <dgm:spPr/>
    </dgm:pt>
    <dgm:pt modelId="{197D1951-0DD1-4EDD-A4F0-C4FF77E5374F}" type="pres">
      <dgm:prSet presAssocID="{FAA7F597-B2B9-44B7-9A43-A1E7B9DFA066}" presName="sibTrans" presStyleCnt="0"/>
      <dgm:spPr/>
    </dgm:pt>
    <dgm:pt modelId="{B3634ED9-698C-4E8B-80BD-FD34BA2B34CB}" type="pres">
      <dgm:prSet presAssocID="{AD42DEBC-55B8-4095-8DC2-785DB23012A3}" presName="compNode" presStyleCnt="0"/>
      <dgm:spPr/>
    </dgm:pt>
    <dgm:pt modelId="{EB64A01A-CCFD-4482-B5F1-04461470ED09}" type="pres">
      <dgm:prSet presAssocID="{AD42DEBC-55B8-4095-8DC2-785DB23012A3}" presName="bgRect" presStyleLbl="bgShp" presStyleIdx="2" presStyleCnt="3"/>
      <dgm:spPr>
        <a:solidFill>
          <a:schemeClr val="bg1"/>
        </a:solidFill>
      </dgm:spPr>
    </dgm:pt>
    <dgm:pt modelId="{5D02B2FA-FAF9-45B2-BD13-FB06B223C2C1}" type="pres">
      <dgm:prSet presAssocID="{AD42DEBC-55B8-4095-8DC2-785DB23012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D86AADB6-61BE-4BD8-B427-613D7FA3E939}" type="pres">
      <dgm:prSet presAssocID="{AD42DEBC-55B8-4095-8DC2-785DB23012A3}" presName="spaceRect" presStyleCnt="0"/>
      <dgm:spPr/>
    </dgm:pt>
    <dgm:pt modelId="{2F1C3FF4-7E4B-42FB-99C3-1F04626BF622}" type="pres">
      <dgm:prSet presAssocID="{AD42DEBC-55B8-4095-8DC2-785DB23012A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6E2B33-4492-49FF-A45B-1033F039C593}" type="presOf" srcId="{163776AF-4D99-4EF3-AA49-C8D0D252A558}" destId="{F4B6CEC2-485A-4F03-9BF5-3DF589785B81}" srcOrd="0" destOrd="0" presId="urn:microsoft.com/office/officeart/2018/2/layout/IconVerticalSolidList"/>
    <dgm:cxn modelId="{91C06F3E-101D-4E2B-B773-EFC3D5F01ED4}" srcId="{59ECFD70-2395-438B-B118-C926FDCDF7E8}" destId="{73213A5C-7615-44C0-A98B-F5EA683479C4}" srcOrd="1" destOrd="0" parTransId="{8B66643D-B403-4578-ACF5-D1CD7A9F96CD}" sibTransId="{FAA7F597-B2B9-44B7-9A43-A1E7B9DFA066}"/>
    <dgm:cxn modelId="{80BA3A4E-9EFE-44A6-9C23-EAB0C9B219E9}" srcId="{59ECFD70-2395-438B-B118-C926FDCDF7E8}" destId="{AD42DEBC-55B8-4095-8DC2-785DB23012A3}" srcOrd="2" destOrd="0" parTransId="{E5AB2C44-6F99-4C80-AA06-40A67FA190D8}" sibTransId="{A4BA19B7-0CD2-432A-87D2-C31D45ABC8C9}"/>
    <dgm:cxn modelId="{67DBDC8B-4BAB-4D8B-AFDC-14CA83A31AC8}" type="presOf" srcId="{73213A5C-7615-44C0-A98B-F5EA683479C4}" destId="{3AF1F522-352A-4E11-9BB0-D83196F8D8A8}" srcOrd="0" destOrd="0" presId="urn:microsoft.com/office/officeart/2018/2/layout/IconVerticalSolidList"/>
    <dgm:cxn modelId="{78E45495-60B1-437E-87FD-2C00E8540FA5}" srcId="{59ECFD70-2395-438B-B118-C926FDCDF7E8}" destId="{163776AF-4D99-4EF3-AA49-C8D0D252A558}" srcOrd="0" destOrd="0" parTransId="{C9066B14-6EDA-4CA6-9EE4-36DD59C41188}" sibTransId="{88CD29E3-7D75-4378-9EC0-3BA90718F565}"/>
    <dgm:cxn modelId="{B8A9DAA7-9C78-4998-BE38-541C3BDC9AA3}" type="presOf" srcId="{59ECFD70-2395-438B-B118-C926FDCDF7E8}" destId="{3F628DE8-92B4-4B5E-BF5D-5F4F0ABA56C8}" srcOrd="0" destOrd="0" presId="urn:microsoft.com/office/officeart/2018/2/layout/IconVerticalSolidList"/>
    <dgm:cxn modelId="{025516DE-080B-48CD-B97C-83C68F29A9A1}" type="presOf" srcId="{AD42DEBC-55B8-4095-8DC2-785DB23012A3}" destId="{2F1C3FF4-7E4B-42FB-99C3-1F04626BF622}" srcOrd="0" destOrd="0" presId="urn:microsoft.com/office/officeart/2018/2/layout/IconVerticalSolidList"/>
    <dgm:cxn modelId="{A3FBBB5B-0D48-4BCF-BA3C-EF0449B2F02D}" type="presParOf" srcId="{3F628DE8-92B4-4B5E-BF5D-5F4F0ABA56C8}" destId="{F886C874-6A1A-4E50-BF74-3BE0392A7A97}" srcOrd="0" destOrd="0" presId="urn:microsoft.com/office/officeart/2018/2/layout/IconVerticalSolidList"/>
    <dgm:cxn modelId="{56DD3104-54DD-4937-9A4E-FF31F0AED53A}" type="presParOf" srcId="{F886C874-6A1A-4E50-BF74-3BE0392A7A97}" destId="{2415EDB5-F925-489B-BC4C-385CA2B8EFEE}" srcOrd="0" destOrd="0" presId="urn:microsoft.com/office/officeart/2018/2/layout/IconVerticalSolidList"/>
    <dgm:cxn modelId="{38C7ECD6-3A2F-48A9-81F4-C9DD11B5DEF5}" type="presParOf" srcId="{F886C874-6A1A-4E50-BF74-3BE0392A7A97}" destId="{AE8E9286-30A7-4734-8881-9DA05FF9F074}" srcOrd="1" destOrd="0" presId="urn:microsoft.com/office/officeart/2018/2/layout/IconVerticalSolidList"/>
    <dgm:cxn modelId="{956EA0BB-32C7-49E7-863F-3050053B4315}" type="presParOf" srcId="{F886C874-6A1A-4E50-BF74-3BE0392A7A97}" destId="{60227A0D-EF9E-44B0-8957-6A355BD6111C}" srcOrd="2" destOrd="0" presId="urn:microsoft.com/office/officeart/2018/2/layout/IconVerticalSolidList"/>
    <dgm:cxn modelId="{96714E55-DE32-4B09-947E-515E844A6A02}" type="presParOf" srcId="{F886C874-6A1A-4E50-BF74-3BE0392A7A97}" destId="{F4B6CEC2-485A-4F03-9BF5-3DF589785B81}" srcOrd="3" destOrd="0" presId="urn:microsoft.com/office/officeart/2018/2/layout/IconVerticalSolidList"/>
    <dgm:cxn modelId="{EC302884-5D79-4DFF-B6FB-6262504A19FE}" type="presParOf" srcId="{3F628DE8-92B4-4B5E-BF5D-5F4F0ABA56C8}" destId="{77145420-804C-4E9E-9EF5-0CDCACF32042}" srcOrd="1" destOrd="0" presId="urn:microsoft.com/office/officeart/2018/2/layout/IconVerticalSolidList"/>
    <dgm:cxn modelId="{5061ACA9-8C08-43CD-A47E-970284366893}" type="presParOf" srcId="{3F628DE8-92B4-4B5E-BF5D-5F4F0ABA56C8}" destId="{91415394-D9AC-47B5-806B-27B0A0C9E47D}" srcOrd="2" destOrd="0" presId="urn:microsoft.com/office/officeart/2018/2/layout/IconVerticalSolidList"/>
    <dgm:cxn modelId="{1217184D-7A5F-4605-8088-896C5371141C}" type="presParOf" srcId="{91415394-D9AC-47B5-806B-27B0A0C9E47D}" destId="{7B9ED950-0EF8-4F1B-A682-59F8C0B3AB2D}" srcOrd="0" destOrd="0" presId="urn:microsoft.com/office/officeart/2018/2/layout/IconVerticalSolidList"/>
    <dgm:cxn modelId="{15E75A91-BA52-4AC5-A296-D6B4278823AE}" type="presParOf" srcId="{91415394-D9AC-47B5-806B-27B0A0C9E47D}" destId="{7CD96D27-8C8A-4E85-95E4-9F607D9FCC5E}" srcOrd="1" destOrd="0" presId="urn:microsoft.com/office/officeart/2018/2/layout/IconVerticalSolidList"/>
    <dgm:cxn modelId="{4EC4AC1E-FC36-41A8-8D20-64290BEAB243}" type="presParOf" srcId="{91415394-D9AC-47B5-806B-27B0A0C9E47D}" destId="{2C2E6963-A48C-4A10-BE1C-8DE87AFED520}" srcOrd="2" destOrd="0" presId="urn:microsoft.com/office/officeart/2018/2/layout/IconVerticalSolidList"/>
    <dgm:cxn modelId="{FEA8DF0B-EE72-4D09-9181-D2E7844E7ABE}" type="presParOf" srcId="{91415394-D9AC-47B5-806B-27B0A0C9E47D}" destId="{3AF1F522-352A-4E11-9BB0-D83196F8D8A8}" srcOrd="3" destOrd="0" presId="urn:microsoft.com/office/officeart/2018/2/layout/IconVerticalSolidList"/>
    <dgm:cxn modelId="{573343C0-5790-453B-BB33-8A7ED82892A9}" type="presParOf" srcId="{3F628DE8-92B4-4B5E-BF5D-5F4F0ABA56C8}" destId="{197D1951-0DD1-4EDD-A4F0-C4FF77E5374F}" srcOrd="3" destOrd="0" presId="urn:microsoft.com/office/officeart/2018/2/layout/IconVerticalSolidList"/>
    <dgm:cxn modelId="{D6E8AD1B-CC95-4861-808B-EDD7CE1E7EC5}" type="presParOf" srcId="{3F628DE8-92B4-4B5E-BF5D-5F4F0ABA56C8}" destId="{B3634ED9-698C-4E8B-80BD-FD34BA2B34CB}" srcOrd="4" destOrd="0" presId="urn:microsoft.com/office/officeart/2018/2/layout/IconVerticalSolidList"/>
    <dgm:cxn modelId="{F2829CBD-8C43-4494-B478-20735CDA944B}" type="presParOf" srcId="{B3634ED9-698C-4E8B-80BD-FD34BA2B34CB}" destId="{EB64A01A-CCFD-4482-B5F1-04461470ED09}" srcOrd="0" destOrd="0" presId="urn:microsoft.com/office/officeart/2018/2/layout/IconVerticalSolidList"/>
    <dgm:cxn modelId="{C0158912-F1CD-44C8-B497-4A1D2BC29FBA}" type="presParOf" srcId="{B3634ED9-698C-4E8B-80BD-FD34BA2B34CB}" destId="{5D02B2FA-FAF9-45B2-BD13-FB06B223C2C1}" srcOrd="1" destOrd="0" presId="urn:microsoft.com/office/officeart/2018/2/layout/IconVerticalSolidList"/>
    <dgm:cxn modelId="{F6A6405D-D7E2-416C-A935-6F9F45FA8685}" type="presParOf" srcId="{B3634ED9-698C-4E8B-80BD-FD34BA2B34CB}" destId="{D86AADB6-61BE-4BD8-B427-613D7FA3E939}" srcOrd="2" destOrd="0" presId="urn:microsoft.com/office/officeart/2018/2/layout/IconVerticalSolidList"/>
    <dgm:cxn modelId="{9ED143E9-0E73-42DB-8A01-01B02DBE29FE}" type="presParOf" srcId="{B3634ED9-698C-4E8B-80BD-FD34BA2B34CB}" destId="{2F1C3FF4-7E4B-42FB-99C3-1F04626BF6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3C8E4-BF01-4388-9250-176463471E6D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60C33-86B8-4205-9F0A-2DBF2920C175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F3536-975C-4E61-B7B0-8CC7FC6AC573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Linear accuracy of 86%</a:t>
          </a:r>
          <a:endParaRPr lang="en-US" sz="2500" kern="1200"/>
        </a:p>
      </dsp:txBody>
      <dsp:txXfrm>
        <a:off x="2037007" y="955306"/>
        <a:ext cx="4264593" cy="1763642"/>
      </dsp:txXfrm>
    </dsp:sp>
    <dsp:sp modelId="{81C826DC-FD4B-4EF6-B487-D64E8B579B85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02EAB-DA84-462D-9A41-A81D48DACA1B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6504F-0083-4410-8FE5-FF8112A3D325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Polynomial accuracy of 91%</a:t>
          </a:r>
          <a:endParaRPr lang="en-US" sz="2500" kern="1200"/>
        </a:p>
      </dsp:txBody>
      <dsp:txXfrm>
        <a:off x="2037007" y="3159859"/>
        <a:ext cx="4264593" cy="1763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5EDB5-F925-489B-BC4C-385CA2B8EFEE}">
      <dsp:nvSpPr>
        <dsp:cNvPr id="0" name=""/>
        <dsp:cNvSpPr/>
      </dsp:nvSpPr>
      <dsp:spPr>
        <a:xfrm>
          <a:off x="0" y="531"/>
          <a:ext cx="5217173" cy="124293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E9286-30A7-4734-8881-9DA05FF9F07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F4B6CEC2-485A-4F03-9BF5-3DF589785B81}">
      <dsp:nvSpPr>
        <dsp:cNvPr id="0" name=""/>
        <dsp:cNvSpPr/>
      </dsp:nvSpPr>
      <dsp:spPr>
        <a:xfrm>
          <a:off x="1435590" y="531"/>
          <a:ext cx="378158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Improve techniques</a:t>
          </a:r>
          <a:endParaRPr lang="en-US" sz="2500" kern="1200" dirty="0"/>
        </a:p>
      </dsp:txBody>
      <dsp:txXfrm>
        <a:off x="1435590" y="531"/>
        <a:ext cx="3781582" cy="1242935"/>
      </dsp:txXfrm>
    </dsp:sp>
    <dsp:sp modelId="{7B9ED950-0EF8-4F1B-A682-59F8C0B3AB2D}">
      <dsp:nvSpPr>
        <dsp:cNvPr id="0" name=""/>
        <dsp:cNvSpPr/>
      </dsp:nvSpPr>
      <dsp:spPr>
        <a:xfrm>
          <a:off x="0" y="1554201"/>
          <a:ext cx="5217173" cy="124293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96D27-8C8A-4E85-95E4-9F607D9FCC5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1F522-352A-4E11-9BB0-D83196F8D8A8}">
      <dsp:nvSpPr>
        <dsp:cNvPr id="0" name=""/>
        <dsp:cNvSpPr/>
      </dsp:nvSpPr>
      <dsp:spPr>
        <a:xfrm>
          <a:off x="1435590" y="1554201"/>
          <a:ext cx="378158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Add more techniques</a:t>
          </a:r>
          <a:endParaRPr lang="en-US" sz="2500" kern="1200"/>
        </a:p>
      </dsp:txBody>
      <dsp:txXfrm>
        <a:off x="1435590" y="1554201"/>
        <a:ext cx="3781582" cy="1242935"/>
      </dsp:txXfrm>
    </dsp:sp>
    <dsp:sp modelId="{EB64A01A-CCFD-4482-B5F1-04461470ED09}">
      <dsp:nvSpPr>
        <dsp:cNvPr id="0" name=""/>
        <dsp:cNvSpPr/>
      </dsp:nvSpPr>
      <dsp:spPr>
        <a:xfrm>
          <a:off x="0" y="3107870"/>
          <a:ext cx="5217173" cy="124293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2B2FA-FAF9-45B2-BD13-FB06B223C2C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C3FF4-7E4B-42FB-99C3-1F04626BF622}">
      <dsp:nvSpPr>
        <dsp:cNvPr id="0" name=""/>
        <dsp:cNvSpPr/>
      </dsp:nvSpPr>
      <dsp:spPr>
        <a:xfrm>
          <a:off x="1435590" y="3107870"/>
          <a:ext cx="378158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Automatic milk generator</a:t>
          </a:r>
          <a:endParaRPr lang="en-US" sz="2500" kern="1200" dirty="0"/>
        </a:p>
      </dsp:txBody>
      <dsp:txXfrm>
        <a:off x="1435590" y="3107870"/>
        <a:ext cx="3781582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3E24-DB5E-4B98-B9B4-687A7A43D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50F0A-ED41-4258-B5EF-E6792F46D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8B87-16E1-47AF-AAB1-5AF5EF76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106FA-DCD8-4A27-A04B-1B079A6D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D1CC5-60E8-47EF-A317-EE50017F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138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817D-D6F7-47AB-9058-41ABDE7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658AC-D6B5-46CC-93D7-B6D73FFC1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835A8-9663-466A-BD6B-863B3EED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1548-6901-4304-9781-F511C58C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6214-66EC-4338-A937-A2C6C0E2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592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A8FE1-32BF-404B-98E3-490D234F3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0486E-6367-4992-83C5-143865E32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D50B-E483-4076-87FE-4F3566E9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033DA-3DB6-4721-9B7E-D2253ADF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5737-E893-4950-80B7-53EE25F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67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87AE-5C3F-4991-90D1-3692D97C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7A0C-429D-42A8-B64B-D9114AAC2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F87E0-072A-47AC-A561-252CD099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B7ED-63E5-4903-B798-ADC34B57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87CC9-EC49-4E3A-A824-97B6FA7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61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955E-286D-43BD-8444-EA871FD6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A26F-9970-4E7D-93A7-9FC9C283E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56B1-7FC7-473B-ABE0-EAC5A3ED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DB31-BF43-4107-BF93-42E96B5A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F8B77-646E-4195-98C6-6EE2974E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958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15EE-5547-44A3-B360-4AC3AAAF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956C-5982-469F-BD90-36E77C75E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BDDEA-AC0C-4586-9528-78E0BBB2E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7DEF5-5F91-467D-9B46-142DD4E8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1AD6A-EA90-4107-A615-797A2BBD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63919-E87F-4BE6-A784-796FE5CE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427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7F88-C041-40BD-B5AF-6911F42F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A6FAF-69E5-4D01-B49F-AE7687F6D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993DE-8322-467F-A9FB-531B8AA01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E773C-DC28-4B1F-BC45-7BD0C1CC5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1016F-018A-4993-ADEA-45F10B839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0D848-73AF-42BA-B5CC-BF3B1714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E3156-B5FA-4387-8EA0-3A050306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31A99-C661-43D8-B254-7201E40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406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FB3D-C6AF-412E-94ED-C38BC605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B93B5-7D1A-44A5-A7BF-65B79C92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00FF-DBF2-45D6-87D5-7513AAA6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6F735-1D15-44CC-BEF3-1033A363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62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E2CA5-266F-4396-98EF-820A1922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883DA-AA5E-4334-8B3E-118F6121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6603E-D666-4D08-9BC8-0D5B903F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82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EFD3-B2BA-44C4-AF4B-1272E37D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B457-4E31-4E25-A456-ED81A2A4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BC07-1A6E-4DE1-8316-1C74A5083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FE147-D0CB-4173-AA61-A917A3E5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C38E6-11AC-4CC9-B79B-2CD38892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44AD0-6D46-4004-A572-79DE1DDE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03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41CD-7BA8-4E5F-B817-CCBB5926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9AF9C-60AB-42E2-9DD6-72E661348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CE9D3-26AB-45B7-991F-560957C3B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2CCC-D211-44CF-8B1A-7F0201AA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A611C-9DD2-4C94-8085-82A7BFEC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83A3F-EBBF-4A57-A29B-3D81669A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62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9665F-0C5B-45A3-93D6-E924E6EF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08F77-ADAC-4524-8832-1060AE48B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A05F-4092-429D-967A-2FF8C1A38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184ED-EC3C-4E40-991A-95A9226859A1}" type="datetimeFigureOut">
              <a:rPr lang="en-IE" smtClean="0"/>
              <a:t>11/12/2021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209CE-E9E7-4F29-92F5-DF51BCB5E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0A62-C92A-4509-95E9-304150E6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1884-F741-4E49-AC2E-6E4D3EEC52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54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the-it-crowd-richard-ayoade-fE32ZJgwTysQo" TargetMode="External"/><Relationship Id="rId2" Type="http://schemas.openxmlformats.org/officeDocument/2006/relationships/hyperlink" Target="https://www.kaggle.com/prudhvignv/milk-gra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sner.com/blog/the-current-state-of-ai/" TargetMode="External"/><Relationship Id="rId4" Type="http://schemas.openxmlformats.org/officeDocument/2006/relationships/hyperlink" Target="https://www.cedars-sinai.org/blog/milk-mania-cow-vs-soy-vs-nut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F5BB4C-5C6C-4A5D-9BD8-AAC1093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IE" sz="5600" dirty="0">
                <a:solidFill>
                  <a:schemeClr val="bg1"/>
                </a:solidFill>
              </a:rPr>
              <a:t>I Came Here To Drink Milk and Analyse Data</a:t>
            </a:r>
          </a:p>
        </p:txBody>
      </p:sp>
    </p:spTree>
    <p:extLst>
      <p:ext uri="{BB962C8B-B14F-4D97-AF65-F5344CB8AC3E}">
        <p14:creationId xmlns:p14="http://schemas.microsoft.com/office/powerpoint/2010/main" val="88790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3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8BCD9-3DF2-4621-B133-D61E35AE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IE" sz="4000">
                <a:solidFill>
                  <a:schemeClr val="bg1"/>
                </a:solidFill>
              </a:rPr>
              <a:t>Other Techniques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0C142-8EF3-47DC-9450-46F41BAE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" r="5636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82" name="Group 3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4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21AE-2835-4966-AD67-B01C751B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IE" sz="2400">
                <a:solidFill>
                  <a:schemeClr val="bg1">
                    <a:alpha val="80000"/>
                  </a:schemeClr>
                </a:solidFill>
              </a:rPr>
              <a:t>Train/Test</a:t>
            </a:r>
          </a:p>
          <a:p>
            <a:r>
              <a:rPr lang="en-IE" sz="2400">
                <a:solidFill>
                  <a:schemeClr val="bg1">
                    <a:alpha val="80000"/>
                  </a:schemeClr>
                </a:solidFill>
              </a:rPr>
              <a:t>Random Forest</a:t>
            </a:r>
          </a:p>
          <a:p>
            <a:r>
              <a:rPr lang="en-IE" sz="2400">
                <a:solidFill>
                  <a:schemeClr val="bg1">
                    <a:alpha val="80000"/>
                  </a:schemeClr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45116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2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94FBF-8D64-4091-9EE2-8FA10BA3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7BE08-73F0-4232-9BD7-7ABD2E49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3734" y="768145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IE" sz="4000" dirty="0">
                <a:solidFill>
                  <a:srgbClr val="FFFFFF"/>
                </a:solidFill>
              </a:rPr>
              <a:t>Results and Evaluations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D19F-7D2E-4927-A488-D9643667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315" y="0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IE" sz="2000" dirty="0">
                <a:solidFill>
                  <a:srgbClr val="FFFFFF"/>
                </a:solidFill>
              </a:rPr>
              <a:t>Decision Tree – Almost perfect</a:t>
            </a:r>
          </a:p>
          <a:p>
            <a:r>
              <a:rPr lang="en-IE" sz="2000" dirty="0">
                <a:solidFill>
                  <a:srgbClr val="FFFFFF"/>
                </a:solidFill>
              </a:rPr>
              <a:t>K –Fold Cross Validation – Highly effective</a:t>
            </a:r>
          </a:p>
          <a:p>
            <a:r>
              <a:rPr lang="en-IE" sz="2000" dirty="0">
                <a:solidFill>
                  <a:srgbClr val="FFFFFF"/>
                </a:solidFill>
              </a:rPr>
              <a:t>K Nearest Neighbours – Effective but could use work</a:t>
            </a:r>
          </a:p>
          <a:p>
            <a:endParaRPr lang="en-I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74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A0D38741-7408-405B-8F32-14BDA625E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84B8-3C4D-4F25-A00E-4C3A22B7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IE" sz="2800"/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EEA0-2A02-499E-9CD2-9C25A1D8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IE" sz="1700" dirty="0"/>
              <a:t>Choosing dataset</a:t>
            </a:r>
          </a:p>
          <a:p>
            <a:r>
              <a:rPr lang="en-IE" sz="1700" dirty="0"/>
              <a:t>Deciding some techniques</a:t>
            </a:r>
          </a:p>
          <a:p>
            <a:r>
              <a:rPr lang="en-IE" sz="1700" dirty="0"/>
              <a:t>Decision tree</a:t>
            </a:r>
          </a:p>
          <a:p>
            <a:r>
              <a:rPr lang="en-IE" sz="1700" dirty="0"/>
              <a:t>K Nearest Neighbour</a:t>
            </a:r>
          </a:p>
          <a:p>
            <a:endParaRPr lang="en-IE" sz="1700" dirty="0"/>
          </a:p>
        </p:txBody>
      </p:sp>
    </p:spTree>
    <p:extLst>
      <p:ext uri="{BB962C8B-B14F-4D97-AF65-F5344CB8AC3E}">
        <p14:creationId xmlns:p14="http://schemas.microsoft.com/office/powerpoint/2010/main" val="181523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5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5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5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57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54070-9087-4FE1-B98C-56E0F1A5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chemeClr val="bg1"/>
                </a:solidFill>
              </a:rPr>
              <a:t>Future Work</a:t>
            </a:r>
          </a:p>
        </p:txBody>
      </p:sp>
      <p:grpSp>
        <p:nvGrpSpPr>
          <p:cNvPr id="120" name="Group 59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1" name="Freeform: Shape 6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2" name="Freeform: Shape 6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23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5" name="Oval 6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Oval 69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7" name="Content Placeholder 2">
            <a:extLst>
              <a:ext uri="{FF2B5EF4-FFF2-40B4-BE49-F238E27FC236}">
                <a16:creationId xmlns:a16="http://schemas.microsoft.com/office/drawing/2014/main" id="{3AA70FB8-1763-4A9E-8042-68E94ED64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12860"/>
              </p:ext>
            </p:extLst>
          </p:nvPr>
        </p:nvGraphicFramePr>
        <p:xfrm>
          <a:off x="6234868" y="1130846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29" name="Freeform: Shape 72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73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74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75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76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38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7C4C5-0A52-4711-9DC3-C9D73A7A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789" y="571703"/>
            <a:ext cx="4834021" cy="1314996"/>
          </a:xfrm>
        </p:spPr>
        <p:txBody>
          <a:bodyPr anchor="b">
            <a:norm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9069-24FB-432D-9D2A-18C12C5B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bg1"/>
                </a:solidFill>
              </a:rPr>
              <a:t>Successful project</a:t>
            </a:r>
          </a:p>
          <a:p>
            <a:r>
              <a:rPr lang="en-IE">
                <a:solidFill>
                  <a:schemeClr val="bg1"/>
                </a:solidFill>
              </a:rPr>
              <a:t>Successful Presentation?</a:t>
            </a:r>
          </a:p>
          <a:p>
            <a:r>
              <a:rPr lang="en-IE">
                <a:solidFill>
                  <a:schemeClr val="bg1"/>
                </a:solidFill>
              </a:rPr>
              <a:t>Interesting and Fun</a:t>
            </a:r>
          </a:p>
          <a:p>
            <a:endParaRPr lang="en-I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E">
              <a:solidFill>
                <a:schemeClr val="bg1"/>
              </a:solidFill>
            </a:endParaRPr>
          </a:p>
          <a:p>
            <a:endParaRPr lang="en-IE">
              <a:solidFill>
                <a:schemeClr val="bg1"/>
              </a:solidFill>
            </a:endParaRPr>
          </a:p>
          <a:p>
            <a:endParaRPr lang="en-IE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F7752-C464-4B43-BADD-EDB149C7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7" y="1647575"/>
            <a:ext cx="5799795" cy="3262384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88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DE93F-6F5F-4F63-9A9C-0B6DC62B9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chemeClr val="bg1"/>
                </a:solidFill>
              </a:rPr>
              <a:t>References</a:t>
            </a:r>
          </a:p>
        </p:txBody>
      </p:sp>
      <p:grpSp>
        <p:nvGrpSpPr>
          <p:cNvPr id="36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95E78-8775-4487-B95F-B7CC728C1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Dataset – Kaggle, 10/12/2021, </a:t>
            </a:r>
            <a:r>
              <a:rPr lang="en-IE" sz="1800" dirty="0">
                <a:solidFill>
                  <a:schemeClr val="bg1"/>
                </a:solidFill>
                <a:hlinkClick r:id="rId2"/>
              </a:rPr>
              <a:t>https://www.kaggle.com/prudhvignv/milk-grading</a:t>
            </a:r>
            <a:r>
              <a:rPr lang="en-IE" sz="1800" dirty="0">
                <a:solidFill>
                  <a:schemeClr val="bg1"/>
                </a:solidFill>
              </a:rPr>
              <a:t>, accessed 11/12/2021</a:t>
            </a:r>
          </a:p>
          <a:p>
            <a:r>
              <a:rPr lang="en-IE" sz="1800" dirty="0">
                <a:solidFill>
                  <a:schemeClr val="bg1"/>
                </a:solidFill>
              </a:rPr>
              <a:t>IT Crowd GIF – GIPHY, 15/01/2013, </a:t>
            </a:r>
            <a:r>
              <a:rPr lang="en-IE" sz="1800" dirty="0">
                <a:solidFill>
                  <a:schemeClr val="bg1"/>
                </a:solidFill>
                <a:hlinkClick r:id="rId3"/>
              </a:rPr>
              <a:t>https://giphy.com/gifs/the-it-crowd-richard-ayoade-fE32ZJgwTysQo</a:t>
            </a:r>
            <a:r>
              <a:rPr lang="en-IE" sz="1800" dirty="0">
                <a:solidFill>
                  <a:schemeClr val="bg1"/>
                </a:solidFill>
              </a:rPr>
              <a:t> , accessed 11/12/2021</a:t>
            </a:r>
          </a:p>
          <a:p>
            <a:r>
              <a:rPr lang="en-IE" sz="1800" dirty="0">
                <a:solidFill>
                  <a:schemeClr val="bg1"/>
                </a:solidFill>
              </a:rPr>
              <a:t>Milk – Cedars Sinai, 05/01/2019, </a:t>
            </a:r>
            <a:r>
              <a:rPr lang="en-IE" sz="1800" dirty="0">
                <a:solidFill>
                  <a:schemeClr val="bg1"/>
                </a:solidFill>
                <a:hlinkClick r:id="rId4"/>
              </a:rPr>
              <a:t>https://www.cedars-sinai.org/blog/milk-mania-cow-vs-soy-vs-nut.html</a:t>
            </a:r>
            <a:r>
              <a:rPr lang="en-IE" sz="1800" dirty="0">
                <a:solidFill>
                  <a:schemeClr val="bg1"/>
                </a:solidFill>
              </a:rPr>
              <a:t> , accessed 11/12/2021</a:t>
            </a:r>
          </a:p>
          <a:p>
            <a:r>
              <a:rPr lang="en-IE" sz="1800" dirty="0">
                <a:solidFill>
                  <a:schemeClr val="bg1"/>
                </a:solidFill>
              </a:rPr>
              <a:t>AI Brain – </a:t>
            </a:r>
            <a:r>
              <a:rPr lang="en-IE" sz="1800" dirty="0" err="1">
                <a:solidFill>
                  <a:schemeClr val="bg1"/>
                </a:solidFill>
              </a:rPr>
              <a:t>Marsner</a:t>
            </a:r>
            <a:r>
              <a:rPr lang="en-IE" sz="1800" dirty="0">
                <a:solidFill>
                  <a:schemeClr val="bg1"/>
                </a:solidFill>
              </a:rPr>
              <a:t>, 2019, </a:t>
            </a:r>
            <a:r>
              <a:rPr lang="en-IE" sz="1800" dirty="0">
                <a:solidFill>
                  <a:schemeClr val="bg1"/>
                </a:solidFill>
                <a:hlinkClick r:id="rId5"/>
              </a:rPr>
              <a:t>https://marsner.com/blog/the-current-state-of-ai/</a:t>
            </a:r>
            <a:r>
              <a:rPr lang="en-IE" sz="1800" dirty="0">
                <a:solidFill>
                  <a:schemeClr val="bg1"/>
                </a:solidFill>
              </a:rPr>
              <a:t> , accessed 11/12/2021</a:t>
            </a:r>
          </a:p>
          <a:p>
            <a:r>
              <a:rPr lang="en-IE" sz="1800" dirty="0">
                <a:solidFill>
                  <a:schemeClr val="bg1"/>
                </a:solidFill>
              </a:rPr>
              <a:t>All other images are taken from my own project or supplied through PowerPoint.</a:t>
            </a:r>
          </a:p>
          <a:p>
            <a:endParaRPr lang="en-IE" sz="1800" dirty="0">
              <a:solidFill>
                <a:schemeClr val="bg1"/>
              </a:solidFill>
            </a:endParaRPr>
          </a:p>
          <a:p>
            <a:endParaRPr lang="en-I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8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FE856-DB3E-41F2-A406-C07C6C56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83E6-C5A2-4BE3-865F-05400EF9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765" y="4414123"/>
            <a:ext cx="6418471" cy="1432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Any Questions?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3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erson wearing a red hat&#10;&#10;Description automatically generated with medium confidence">
            <a:extLst>
              <a:ext uri="{FF2B5EF4-FFF2-40B4-BE49-F238E27FC236}">
                <a16:creationId xmlns:a16="http://schemas.microsoft.com/office/drawing/2014/main" id="{044F8C9D-9281-4646-ACB0-87C1F82C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7" y="708456"/>
            <a:ext cx="7047923" cy="4983888"/>
          </a:xfrm>
          <a:prstGeom prst="rect">
            <a:avLst/>
          </a:prstGeom>
          <a:effectLst>
            <a:glow rad="381000">
              <a:schemeClr val="tx1">
                <a:alpha val="40000"/>
              </a:schemeClr>
            </a:glow>
            <a:softEdge rad="0"/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832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629BA0-79F0-4264-B728-2FA6AF434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15439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45FB3-ABC3-4391-8EF4-566CE569AC33}"/>
              </a:ext>
            </a:extLst>
          </p:cNvPr>
          <p:cNvSpPr txBox="1"/>
          <p:nvPr/>
        </p:nvSpPr>
        <p:spPr>
          <a:xfrm>
            <a:off x="634407" y="2374758"/>
            <a:ext cx="527288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Welcome to my Data Analysis Presentation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Predicting the quality of milk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Vital part of the Irish economy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Impact on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Milk is just great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FF170-A955-4808-8643-72AE0070D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9" r="28498" b="1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537E91-78DC-420B-9938-071A91E8305D}"/>
              </a:ext>
            </a:extLst>
          </p:cNvPr>
          <p:cNvSpPr txBox="1"/>
          <p:nvPr/>
        </p:nvSpPr>
        <p:spPr>
          <a:xfrm>
            <a:off x="720504" y="1256101"/>
            <a:ext cx="275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074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D95E73-58F8-4E81-81E4-848B3543D170}"/>
              </a:ext>
            </a:extLst>
          </p:cNvPr>
          <p:cNvSpPr txBox="1"/>
          <p:nvPr/>
        </p:nvSpPr>
        <p:spPr>
          <a:xfrm>
            <a:off x="7413048" y="1378490"/>
            <a:ext cx="5240881" cy="2411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5E06F-81DE-4BBB-915C-FE9DCB5D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3" y="2219280"/>
            <a:ext cx="6207081" cy="2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3D526-C02B-4299-B5C9-034D345AC171}"/>
              </a:ext>
            </a:extLst>
          </p:cNvPr>
          <p:cNvSpPr txBox="1"/>
          <p:nvPr/>
        </p:nvSpPr>
        <p:spPr>
          <a:xfrm>
            <a:off x="838200" y="3146400"/>
            <a:ext cx="439102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Pandas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Standard Scalar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Mapping variables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995515-5211-4957-82A0-A671ED65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62159"/>
            <a:ext cx="5229225" cy="1887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74865-1FE5-43FE-8751-46FB998ACD9C}"/>
              </a:ext>
            </a:extLst>
          </p:cNvPr>
          <p:cNvSpPr txBox="1"/>
          <p:nvPr/>
        </p:nvSpPr>
        <p:spPr>
          <a:xfrm>
            <a:off x="970547" y="1355558"/>
            <a:ext cx="306404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Cleaning and Transforming the Data</a:t>
            </a:r>
          </a:p>
        </p:txBody>
      </p:sp>
    </p:spTree>
    <p:extLst>
      <p:ext uri="{BB962C8B-B14F-4D97-AF65-F5344CB8AC3E}">
        <p14:creationId xmlns:p14="http://schemas.microsoft.com/office/powerpoint/2010/main" val="271384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66" descr="Green trees in the forest">
            <a:extLst>
              <a:ext uri="{FF2B5EF4-FFF2-40B4-BE49-F238E27FC236}">
                <a16:creationId xmlns:a16="http://schemas.microsoft.com/office/drawing/2014/main" id="{B53B7B16-FB4D-4618-BEB8-F025FA151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79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CAD5B-7978-4CC8-AB2B-97B40C87F31C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Machine Learning Techniques Used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370A0-8BFE-4101-88CC-75D4F3033E17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Decision Trees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K-Fold Cross Validation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K Nearest Neighbours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Random Forests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Train/Test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Correlation Matrix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7098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D070-F204-44D3-A1B7-280C29A5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68" r="9090" b="34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BD849-BF98-411E-B7D7-8967ED5C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Decision Tree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08C1-D269-4F05-A12B-B6D4A2FB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Accuracy of greater than 99%</a:t>
            </a:r>
          </a:p>
        </p:txBody>
      </p:sp>
    </p:spTree>
    <p:extLst>
      <p:ext uri="{BB962C8B-B14F-4D97-AF65-F5344CB8AC3E}">
        <p14:creationId xmlns:p14="http://schemas.microsoft.com/office/powerpoint/2010/main" val="224947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9422C-0FCE-4881-A87A-D1BB6F17DFA1}"/>
              </a:ext>
            </a:extLst>
          </p:cNvPr>
          <p:cNvSpPr txBox="1"/>
          <p:nvPr/>
        </p:nvSpPr>
        <p:spPr>
          <a:xfrm>
            <a:off x="1101012" y="391886"/>
            <a:ext cx="32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E"/>
              <a:t>K-Fold Cross Validation</a:t>
            </a:r>
          </a:p>
        </p:txBody>
      </p:sp>
      <p:graphicFrame>
        <p:nvGraphicFramePr>
          <p:cNvPr id="35" name="TextBox 2">
            <a:extLst>
              <a:ext uri="{FF2B5EF4-FFF2-40B4-BE49-F238E27FC236}">
                <a16:creationId xmlns:a16="http://schemas.microsoft.com/office/drawing/2014/main" id="{732CD913-D4B1-4F23-B393-A32E525F49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84207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37E78D-8B42-4A30-88A4-9AD4D8B19C54}"/>
              </a:ext>
            </a:extLst>
          </p:cNvPr>
          <p:cNvSpPr txBox="1"/>
          <p:nvPr/>
        </p:nvSpPr>
        <p:spPr>
          <a:xfrm>
            <a:off x="880879" y="1810130"/>
            <a:ext cx="324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solidFill>
                  <a:schemeClr val="bg1"/>
                </a:solidFill>
              </a:rPr>
              <a:t>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54568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6C732ED-D9EB-46C9-8E7A-FADE4B71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27836" b="-1"/>
          <a:stretch/>
        </p:blipFill>
        <p:spPr>
          <a:xfrm>
            <a:off x="620973" y="745039"/>
            <a:ext cx="3438815" cy="307706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AC8D9E2-9578-4EB1-99F2-55110BD17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" r="1" b="544"/>
          <a:stretch/>
        </p:blipFill>
        <p:spPr>
          <a:xfrm>
            <a:off x="4381521" y="744136"/>
            <a:ext cx="3416322" cy="307887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E3E3CC-9D4E-4830-8104-802D60653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/>
          <a:stretch/>
        </p:blipFill>
        <p:spPr>
          <a:xfrm>
            <a:off x="8153400" y="730511"/>
            <a:ext cx="3369861" cy="310612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78F13-F632-4262-A4CA-3734801C138F}"/>
              </a:ext>
            </a:extLst>
          </p:cNvPr>
          <p:cNvSpPr txBox="1"/>
          <p:nvPr/>
        </p:nvSpPr>
        <p:spPr>
          <a:xfrm>
            <a:off x="969264" y="4535424"/>
            <a:ext cx="3685032" cy="1499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 Nearest Neighbour</a:t>
            </a:r>
          </a:p>
        </p:txBody>
      </p:sp>
      <p:sp>
        <p:nvSpPr>
          <p:cNvPr id="150" name="TextBox 2">
            <a:extLst>
              <a:ext uri="{FF2B5EF4-FFF2-40B4-BE49-F238E27FC236}">
                <a16:creationId xmlns:a16="http://schemas.microsoft.com/office/drawing/2014/main" id="{67D69366-708D-4D5D-9CF0-9F12CED8F22E}"/>
              </a:ext>
            </a:extLst>
          </p:cNvPr>
          <p:cNvSpPr txBox="1"/>
          <p:nvPr/>
        </p:nvSpPr>
        <p:spPr>
          <a:xfrm>
            <a:off x="6292110" y="4670004"/>
            <a:ext cx="4930626" cy="158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 = 1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 of 50%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very accurate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15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540880-B956-4858-8000-621286B44018}"/>
              </a:ext>
            </a:extLst>
          </p:cNvPr>
          <p:cNvSpPr txBox="1"/>
          <p:nvPr/>
        </p:nvSpPr>
        <p:spPr>
          <a:xfrm>
            <a:off x="3876628" y="4871806"/>
            <a:ext cx="2711115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K  =  1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Accuracy of 100%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Overfitting?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807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279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 Came Here To Drink Milk and Analyse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PowerPoint Presentation</vt:lpstr>
      <vt:lpstr>Other Techniques Used</vt:lpstr>
      <vt:lpstr>Results and Evaluations</vt:lpstr>
      <vt:lpstr>Challenges</vt:lpstr>
      <vt:lpstr>Future Work</vt:lpstr>
      <vt:lpstr>Conclusion </vt:lpstr>
      <vt:lpstr>References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Came Here To Drink Milk and Analyse Data</dc:title>
  <dc:creator>Thomas</dc:creator>
  <cp:lastModifiedBy>Thomas</cp:lastModifiedBy>
  <cp:revision>1</cp:revision>
  <dcterms:created xsi:type="dcterms:W3CDTF">2021-12-09T20:28:28Z</dcterms:created>
  <dcterms:modified xsi:type="dcterms:W3CDTF">2021-12-11T15:14:02Z</dcterms:modified>
</cp:coreProperties>
</file>